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70" r:id="rId4"/>
    <p:sldId id="287" r:id="rId5"/>
    <p:sldId id="288" r:id="rId6"/>
    <p:sldId id="289" r:id="rId7"/>
    <p:sldId id="257" r:id="rId8"/>
    <p:sldId id="290" r:id="rId9"/>
    <p:sldId id="286" r:id="rId10"/>
    <p:sldId id="291" r:id="rId11"/>
    <p:sldId id="292" r:id="rId12"/>
    <p:sldId id="293" r:id="rId13"/>
    <p:sldId id="274" r:id="rId14"/>
    <p:sldId id="294" r:id="rId15"/>
    <p:sldId id="272" r:id="rId16"/>
    <p:sldId id="275" r:id="rId17"/>
    <p:sldId id="259" r:id="rId18"/>
    <p:sldId id="284" r:id="rId19"/>
    <p:sldId id="285" r:id="rId20"/>
    <p:sldId id="295" r:id="rId21"/>
    <p:sldId id="258" r:id="rId22"/>
    <p:sldId id="279" r:id="rId23"/>
    <p:sldId id="297" r:id="rId24"/>
    <p:sldId id="296" r:id="rId25"/>
    <p:sldId id="299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1pPr>
    <a:lvl2pPr marL="0" marR="0" indent="2286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2pPr>
    <a:lvl3pPr marL="0" marR="0" indent="4572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3pPr>
    <a:lvl4pPr marL="0" marR="0" indent="6858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4pPr>
    <a:lvl5pPr marL="0" marR="0" indent="9144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5pPr>
    <a:lvl6pPr marL="0" marR="0" indent="11430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6pPr>
    <a:lvl7pPr marL="0" marR="0" indent="13716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7pPr>
    <a:lvl8pPr marL="0" marR="0" indent="16002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8pPr>
    <a:lvl9pPr marL="0" marR="0" indent="1828800" algn="ctr" defTabSz="584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-22" normalizeH="0" baseline="0">
        <a:ln>
          <a:noFill/>
        </a:ln>
        <a:solidFill>
          <a:srgbClr val="49494A"/>
        </a:solidFill>
        <a:effectLst/>
        <a:uFillTx/>
        <a:latin typeface="Avenir Next"/>
        <a:ea typeface="Avenir Next"/>
        <a:cs typeface="Avenir Next"/>
        <a:sym typeface="Avenir Nex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7075"/>
    <a:srgbClr val="C6C9D3"/>
    <a:srgbClr val="3EB496"/>
    <a:srgbClr val="96318A"/>
    <a:srgbClr val="C3D83F"/>
    <a:srgbClr val="00527C"/>
    <a:srgbClr val="351C35"/>
    <a:srgbClr val="613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54"/>
    <p:restoredTop sz="75483"/>
  </p:normalViewPr>
  <p:slideViewPr>
    <p:cSldViewPr snapToGrid="0" snapToObjects="1">
      <p:cViewPr varScale="1">
        <p:scale>
          <a:sx n="65" d="100"/>
          <a:sy n="65" d="100"/>
        </p:scale>
        <p:origin x="648" y="224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F610AD-07C7-634C-8A59-C379DC55B3AE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043A49-14CE-E64D-966D-82B19E3C1512}">
      <dgm:prSet phldrT="[Text]"/>
      <dgm:spPr/>
      <dgm:t>
        <a:bodyPr/>
        <a:lstStyle/>
        <a:p>
          <a:r>
            <a:rPr lang="en-US" dirty="0"/>
            <a:t>SMARTPHONES</a:t>
          </a:r>
        </a:p>
      </dgm:t>
    </dgm:pt>
    <dgm:pt modelId="{AEA6F5B2-4921-C549-940E-B244185F8ED0}" type="parTrans" cxnId="{72A132EF-CA41-EB43-BFE2-0E2C3C0D1E8E}">
      <dgm:prSet/>
      <dgm:spPr/>
      <dgm:t>
        <a:bodyPr/>
        <a:lstStyle/>
        <a:p>
          <a:endParaRPr lang="en-US"/>
        </a:p>
      </dgm:t>
    </dgm:pt>
    <dgm:pt modelId="{5D771FD3-738A-084A-BF3A-41F104469D71}" type="sibTrans" cxnId="{72A132EF-CA41-EB43-BFE2-0E2C3C0D1E8E}">
      <dgm:prSet/>
      <dgm:spPr/>
      <dgm:t>
        <a:bodyPr/>
        <a:lstStyle/>
        <a:p>
          <a:endParaRPr lang="en-US"/>
        </a:p>
      </dgm:t>
    </dgm:pt>
    <dgm:pt modelId="{AAD6BA03-A421-8D4F-BB79-BEC549ADC58C}">
      <dgm:prSet phldrT="[Text]"/>
      <dgm:spPr/>
      <dgm:t>
        <a:bodyPr/>
        <a:lstStyle/>
        <a:p>
          <a:r>
            <a:rPr lang="en-US" dirty="0"/>
            <a:t>AI/DEEP LEARNING</a:t>
          </a:r>
        </a:p>
      </dgm:t>
    </dgm:pt>
    <dgm:pt modelId="{C3158435-DB20-E24D-93A9-FB6C7E688787}" type="parTrans" cxnId="{CC988785-9AB5-CB46-BCEA-44E6E3B78544}">
      <dgm:prSet/>
      <dgm:spPr/>
      <dgm:t>
        <a:bodyPr/>
        <a:lstStyle/>
        <a:p>
          <a:endParaRPr lang="en-US"/>
        </a:p>
      </dgm:t>
    </dgm:pt>
    <dgm:pt modelId="{DC9AB227-9CB0-144C-B330-E0B3E8703B3A}" type="sibTrans" cxnId="{CC988785-9AB5-CB46-BCEA-44E6E3B78544}">
      <dgm:prSet/>
      <dgm:spPr/>
      <dgm:t>
        <a:bodyPr/>
        <a:lstStyle/>
        <a:p>
          <a:endParaRPr lang="en-US"/>
        </a:p>
      </dgm:t>
    </dgm:pt>
    <dgm:pt modelId="{AC9A7D36-FC93-8849-80A6-7C80720C601D}">
      <dgm:prSet phldrT="[Text]"/>
      <dgm:spPr/>
      <dgm:t>
        <a:bodyPr/>
        <a:lstStyle/>
        <a:p>
          <a:r>
            <a:rPr lang="en-US" dirty="0"/>
            <a:t>USER ACTIVITY</a:t>
          </a:r>
        </a:p>
      </dgm:t>
    </dgm:pt>
    <dgm:pt modelId="{CF22C38C-6972-9E46-A095-FCE1C0A84C0D}" type="parTrans" cxnId="{3745C275-158D-F14D-B421-4A8F82E68491}">
      <dgm:prSet/>
      <dgm:spPr/>
      <dgm:t>
        <a:bodyPr/>
        <a:lstStyle/>
        <a:p>
          <a:endParaRPr lang="en-US"/>
        </a:p>
      </dgm:t>
    </dgm:pt>
    <dgm:pt modelId="{CC7F6546-25CE-8049-8FD2-71B8DEB4B772}" type="sibTrans" cxnId="{3745C275-158D-F14D-B421-4A8F82E68491}">
      <dgm:prSet/>
      <dgm:spPr/>
      <dgm:t>
        <a:bodyPr/>
        <a:lstStyle/>
        <a:p>
          <a:endParaRPr lang="en-US"/>
        </a:p>
      </dgm:t>
    </dgm:pt>
    <dgm:pt modelId="{F59E1068-A417-4F46-B6D5-F16F97E86906}">
      <dgm:prSet phldrT="[Text]"/>
      <dgm:spPr/>
      <dgm:t>
        <a:bodyPr/>
        <a:lstStyle/>
        <a:p>
          <a:r>
            <a:rPr lang="en-US" dirty="0"/>
            <a:t>LOCATION DATA</a:t>
          </a:r>
        </a:p>
      </dgm:t>
    </dgm:pt>
    <dgm:pt modelId="{DC7E4FB3-C04B-0B4F-9351-AA7AEDDB04F4}" type="parTrans" cxnId="{67FC02B6-77DD-D941-9F92-B4EFF6639C04}">
      <dgm:prSet/>
      <dgm:spPr/>
      <dgm:t>
        <a:bodyPr/>
        <a:lstStyle/>
        <a:p>
          <a:endParaRPr lang="en-US"/>
        </a:p>
      </dgm:t>
    </dgm:pt>
    <dgm:pt modelId="{9170700B-3764-A946-878C-47E3C7F61079}" type="sibTrans" cxnId="{67FC02B6-77DD-D941-9F92-B4EFF6639C04}">
      <dgm:prSet/>
      <dgm:spPr/>
      <dgm:t>
        <a:bodyPr/>
        <a:lstStyle/>
        <a:p>
          <a:endParaRPr lang="en-US"/>
        </a:p>
      </dgm:t>
    </dgm:pt>
    <dgm:pt modelId="{B2EF924E-8581-C743-B77C-B603895368AF}">
      <dgm:prSet phldrT="[Text]"/>
      <dgm:spPr/>
      <dgm:t>
        <a:bodyPr/>
        <a:lstStyle/>
        <a:p>
          <a:r>
            <a:rPr lang="en-US" dirty="0"/>
            <a:t>SOCIAL DATA</a:t>
          </a:r>
        </a:p>
      </dgm:t>
    </dgm:pt>
    <dgm:pt modelId="{38C8EE3C-4D7F-7846-BD33-15601C8D815D}" type="parTrans" cxnId="{57A76C8E-9AD8-6F41-B658-4BF898E3C059}">
      <dgm:prSet/>
      <dgm:spPr/>
      <dgm:t>
        <a:bodyPr/>
        <a:lstStyle/>
        <a:p>
          <a:endParaRPr lang="en-US"/>
        </a:p>
      </dgm:t>
    </dgm:pt>
    <dgm:pt modelId="{1E80D59D-4610-AD4A-95E5-A3713DDE6672}" type="sibTrans" cxnId="{57A76C8E-9AD8-6F41-B658-4BF898E3C059}">
      <dgm:prSet/>
      <dgm:spPr/>
      <dgm:t>
        <a:bodyPr/>
        <a:lstStyle/>
        <a:p>
          <a:endParaRPr lang="en-US"/>
        </a:p>
      </dgm:t>
    </dgm:pt>
    <dgm:pt modelId="{964A534D-99D5-DA49-A931-9493EA862B42}" type="pres">
      <dgm:prSet presAssocID="{66F610AD-07C7-634C-8A59-C379DC55B3AE}" presName="cycle" presStyleCnt="0">
        <dgm:presLayoutVars>
          <dgm:dir/>
          <dgm:resizeHandles val="exact"/>
        </dgm:presLayoutVars>
      </dgm:prSet>
      <dgm:spPr/>
    </dgm:pt>
    <dgm:pt modelId="{1379C347-4444-5B48-B80E-1D82ABC4F52C}" type="pres">
      <dgm:prSet presAssocID="{F6043A49-14CE-E64D-966D-82B19E3C1512}" presName="node" presStyleLbl="node1" presStyleIdx="0" presStyleCnt="5">
        <dgm:presLayoutVars>
          <dgm:bulletEnabled val="1"/>
        </dgm:presLayoutVars>
      </dgm:prSet>
      <dgm:spPr/>
    </dgm:pt>
    <dgm:pt modelId="{432EE07A-A2D1-3342-A169-4EBA03A4DA18}" type="pres">
      <dgm:prSet presAssocID="{F6043A49-14CE-E64D-966D-82B19E3C1512}" presName="spNode" presStyleCnt="0"/>
      <dgm:spPr/>
    </dgm:pt>
    <dgm:pt modelId="{FD27D0E5-9665-BD4F-9D93-4D1EC45D8E12}" type="pres">
      <dgm:prSet presAssocID="{5D771FD3-738A-084A-BF3A-41F104469D71}" presName="sibTrans" presStyleLbl="sibTrans1D1" presStyleIdx="0" presStyleCnt="5"/>
      <dgm:spPr/>
    </dgm:pt>
    <dgm:pt modelId="{CB5E202F-7B8A-664B-ADA9-CE670063220B}" type="pres">
      <dgm:prSet presAssocID="{AAD6BA03-A421-8D4F-BB79-BEC549ADC58C}" presName="node" presStyleLbl="node1" presStyleIdx="1" presStyleCnt="5">
        <dgm:presLayoutVars>
          <dgm:bulletEnabled val="1"/>
        </dgm:presLayoutVars>
      </dgm:prSet>
      <dgm:spPr/>
    </dgm:pt>
    <dgm:pt modelId="{2E59AB27-F14B-7C42-A751-53D54F8DC35D}" type="pres">
      <dgm:prSet presAssocID="{AAD6BA03-A421-8D4F-BB79-BEC549ADC58C}" presName="spNode" presStyleCnt="0"/>
      <dgm:spPr/>
    </dgm:pt>
    <dgm:pt modelId="{6FC5B249-1304-7444-A9AF-1A3D46D0DE8E}" type="pres">
      <dgm:prSet presAssocID="{DC9AB227-9CB0-144C-B330-E0B3E8703B3A}" presName="sibTrans" presStyleLbl="sibTrans1D1" presStyleIdx="1" presStyleCnt="5"/>
      <dgm:spPr/>
    </dgm:pt>
    <dgm:pt modelId="{6727A25F-CE61-9648-9705-6BCCC68C44C9}" type="pres">
      <dgm:prSet presAssocID="{AC9A7D36-FC93-8849-80A6-7C80720C601D}" presName="node" presStyleLbl="node1" presStyleIdx="2" presStyleCnt="5">
        <dgm:presLayoutVars>
          <dgm:bulletEnabled val="1"/>
        </dgm:presLayoutVars>
      </dgm:prSet>
      <dgm:spPr/>
    </dgm:pt>
    <dgm:pt modelId="{DD75C5E7-BFFD-C94C-9DF2-4BE97F6B9AEA}" type="pres">
      <dgm:prSet presAssocID="{AC9A7D36-FC93-8849-80A6-7C80720C601D}" presName="spNode" presStyleCnt="0"/>
      <dgm:spPr/>
    </dgm:pt>
    <dgm:pt modelId="{CCCC599B-EE60-D047-B670-A7EA693568D1}" type="pres">
      <dgm:prSet presAssocID="{CC7F6546-25CE-8049-8FD2-71B8DEB4B772}" presName="sibTrans" presStyleLbl="sibTrans1D1" presStyleIdx="2" presStyleCnt="5"/>
      <dgm:spPr/>
    </dgm:pt>
    <dgm:pt modelId="{A7AE6228-23DE-3743-AD5F-BE8F1E67B9C3}" type="pres">
      <dgm:prSet presAssocID="{F59E1068-A417-4F46-B6D5-F16F97E86906}" presName="node" presStyleLbl="node1" presStyleIdx="3" presStyleCnt="5">
        <dgm:presLayoutVars>
          <dgm:bulletEnabled val="1"/>
        </dgm:presLayoutVars>
      </dgm:prSet>
      <dgm:spPr/>
    </dgm:pt>
    <dgm:pt modelId="{DB36D79F-C5DB-E54B-8270-82060F572939}" type="pres">
      <dgm:prSet presAssocID="{F59E1068-A417-4F46-B6D5-F16F97E86906}" presName="spNode" presStyleCnt="0"/>
      <dgm:spPr/>
    </dgm:pt>
    <dgm:pt modelId="{748DDAF8-6213-0A40-8ECE-75AB8B3719B2}" type="pres">
      <dgm:prSet presAssocID="{9170700B-3764-A946-878C-47E3C7F61079}" presName="sibTrans" presStyleLbl="sibTrans1D1" presStyleIdx="3" presStyleCnt="5"/>
      <dgm:spPr/>
    </dgm:pt>
    <dgm:pt modelId="{3330CCCE-A43E-6E4F-9BE4-63844C902BE5}" type="pres">
      <dgm:prSet presAssocID="{B2EF924E-8581-C743-B77C-B603895368AF}" presName="node" presStyleLbl="node1" presStyleIdx="4" presStyleCnt="5">
        <dgm:presLayoutVars>
          <dgm:bulletEnabled val="1"/>
        </dgm:presLayoutVars>
      </dgm:prSet>
      <dgm:spPr/>
    </dgm:pt>
    <dgm:pt modelId="{2096E555-35E2-A445-923C-3F251EBE5DDA}" type="pres">
      <dgm:prSet presAssocID="{B2EF924E-8581-C743-B77C-B603895368AF}" presName="spNode" presStyleCnt="0"/>
      <dgm:spPr/>
    </dgm:pt>
    <dgm:pt modelId="{F81CB7B7-FBEF-DA4F-98E6-0A5BCD380340}" type="pres">
      <dgm:prSet presAssocID="{1E80D59D-4610-AD4A-95E5-A3713DDE6672}" presName="sibTrans" presStyleLbl="sibTrans1D1" presStyleIdx="4" presStyleCnt="5"/>
      <dgm:spPr/>
    </dgm:pt>
  </dgm:ptLst>
  <dgm:cxnLst>
    <dgm:cxn modelId="{419AF118-EEC7-A14C-8420-6F837582263C}" type="presOf" srcId="{66F610AD-07C7-634C-8A59-C379DC55B3AE}" destId="{964A534D-99D5-DA49-A931-9493EA862B42}" srcOrd="0" destOrd="0" presId="urn:microsoft.com/office/officeart/2005/8/layout/cycle6"/>
    <dgm:cxn modelId="{4A57D029-4FB0-F244-9DE9-52E90939819E}" type="presOf" srcId="{1E80D59D-4610-AD4A-95E5-A3713DDE6672}" destId="{F81CB7B7-FBEF-DA4F-98E6-0A5BCD380340}" srcOrd="0" destOrd="0" presId="urn:microsoft.com/office/officeart/2005/8/layout/cycle6"/>
    <dgm:cxn modelId="{35478F31-9A3D-5D49-9607-C961FD63C33E}" type="presOf" srcId="{5D771FD3-738A-084A-BF3A-41F104469D71}" destId="{FD27D0E5-9665-BD4F-9D93-4D1EC45D8E12}" srcOrd="0" destOrd="0" presId="urn:microsoft.com/office/officeart/2005/8/layout/cycle6"/>
    <dgm:cxn modelId="{E3809549-A1AC-AB4D-B4C4-81DF04DEBD06}" type="presOf" srcId="{AC9A7D36-FC93-8849-80A6-7C80720C601D}" destId="{6727A25F-CE61-9648-9705-6BCCC68C44C9}" srcOrd="0" destOrd="0" presId="urn:microsoft.com/office/officeart/2005/8/layout/cycle6"/>
    <dgm:cxn modelId="{E088AF60-6F5D-7346-BEF5-BEAF2B5C9480}" type="presOf" srcId="{9170700B-3764-A946-878C-47E3C7F61079}" destId="{748DDAF8-6213-0A40-8ECE-75AB8B3719B2}" srcOrd="0" destOrd="0" presId="urn:microsoft.com/office/officeart/2005/8/layout/cycle6"/>
    <dgm:cxn modelId="{250F9E72-CB90-1E42-AEA4-F4D84D466BBA}" type="presOf" srcId="{CC7F6546-25CE-8049-8FD2-71B8DEB4B772}" destId="{CCCC599B-EE60-D047-B670-A7EA693568D1}" srcOrd="0" destOrd="0" presId="urn:microsoft.com/office/officeart/2005/8/layout/cycle6"/>
    <dgm:cxn modelId="{3745C275-158D-F14D-B421-4A8F82E68491}" srcId="{66F610AD-07C7-634C-8A59-C379DC55B3AE}" destId="{AC9A7D36-FC93-8849-80A6-7C80720C601D}" srcOrd="2" destOrd="0" parTransId="{CF22C38C-6972-9E46-A095-FCE1C0A84C0D}" sibTransId="{CC7F6546-25CE-8049-8FD2-71B8DEB4B772}"/>
    <dgm:cxn modelId="{CC988785-9AB5-CB46-BCEA-44E6E3B78544}" srcId="{66F610AD-07C7-634C-8A59-C379DC55B3AE}" destId="{AAD6BA03-A421-8D4F-BB79-BEC549ADC58C}" srcOrd="1" destOrd="0" parTransId="{C3158435-DB20-E24D-93A9-FB6C7E688787}" sibTransId="{DC9AB227-9CB0-144C-B330-E0B3E8703B3A}"/>
    <dgm:cxn modelId="{A52B5488-C923-5F4B-8B63-A458B464EC5D}" type="presOf" srcId="{DC9AB227-9CB0-144C-B330-E0B3E8703B3A}" destId="{6FC5B249-1304-7444-A9AF-1A3D46D0DE8E}" srcOrd="0" destOrd="0" presId="urn:microsoft.com/office/officeart/2005/8/layout/cycle6"/>
    <dgm:cxn modelId="{57A76C8E-9AD8-6F41-B658-4BF898E3C059}" srcId="{66F610AD-07C7-634C-8A59-C379DC55B3AE}" destId="{B2EF924E-8581-C743-B77C-B603895368AF}" srcOrd="4" destOrd="0" parTransId="{38C8EE3C-4D7F-7846-BD33-15601C8D815D}" sibTransId="{1E80D59D-4610-AD4A-95E5-A3713DDE6672}"/>
    <dgm:cxn modelId="{01437CA1-0ED9-1841-AFD7-F6EB988C63FA}" type="presOf" srcId="{F59E1068-A417-4F46-B6D5-F16F97E86906}" destId="{A7AE6228-23DE-3743-AD5F-BE8F1E67B9C3}" srcOrd="0" destOrd="0" presId="urn:microsoft.com/office/officeart/2005/8/layout/cycle6"/>
    <dgm:cxn modelId="{008095A4-7EBF-C14F-AD96-DF26838511A0}" type="presOf" srcId="{F6043A49-14CE-E64D-966D-82B19E3C1512}" destId="{1379C347-4444-5B48-B80E-1D82ABC4F52C}" srcOrd="0" destOrd="0" presId="urn:microsoft.com/office/officeart/2005/8/layout/cycle6"/>
    <dgm:cxn modelId="{67FC02B6-77DD-D941-9F92-B4EFF6639C04}" srcId="{66F610AD-07C7-634C-8A59-C379DC55B3AE}" destId="{F59E1068-A417-4F46-B6D5-F16F97E86906}" srcOrd="3" destOrd="0" parTransId="{DC7E4FB3-C04B-0B4F-9351-AA7AEDDB04F4}" sibTransId="{9170700B-3764-A946-878C-47E3C7F61079}"/>
    <dgm:cxn modelId="{1377C1E3-BCE8-C541-9BC1-684F4F307677}" type="presOf" srcId="{B2EF924E-8581-C743-B77C-B603895368AF}" destId="{3330CCCE-A43E-6E4F-9BE4-63844C902BE5}" srcOrd="0" destOrd="0" presId="urn:microsoft.com/office/officeart/2005/8/layout/cycle6"/>
    <dgm:cxn modelId="{72A132EF-CA41-EB43-BFE2-0E2C3C0D1E8E}" srcId="{66F610AD-07C7-634C-8A59-C379DC55B3AE}" destId="{F6043A49-14CE-E64D-966D-82B19E3C1512}" srcOrd="0" destOrd="0" parTransId="{AEA6F5B2-4921-C549-940E-B244185F8ED0}" sibTransId="{5D771FD3-738A-084A-BF3A-41F104469D71}"/>
    <dgm:cxn modelId="{FB58B8FF-2EEF-1D4C-B6FA-28C544B17E76}" type="presOf" srcId="{AAD6BA03-A421-8D4F-BB79-BEC549ADC58C}" destId="{CB5E202F-7B8A-664B-ADA9-CE670063220B}" srcOrd="0" destOrd="0" presId="urn:microsoft.com/office/officeart/2005/8/layout/cycle6"/>
    <dgm:cxn modelId="{301C6320-7F69-B149-A8CB-568B5563B0A6}" type="presParOf" srcId="{964A534D-99D5-DA49-A931-9493EA862B42}" destId="{1379C347-4444-5B48-B80E-1D82ABC4F52C}" srcOrd="0" destOrd="0" presId="urn:microsoft.com/office/officeart/2005/8/layout/cycle6"/>
    <dgm:cxn modelId="{27CD8BAA-9255-2B46-BE62-0E302801C282}" type="presParOf" srcId="{964A534D-99D5-DA49-A931-9493EA862B42}" destId="{432EE07A-A2D1-3342-A169-4EBA03A4DA18}" srcOrd="1" destOrd="0" presId="urn:microsoft.com/office/officeart/2005/8/layout/cycle6"/>
    <dgm:cxn modelId="{F0CC296C-D53F-4A4E-B0E2-065B0007BBA6}" type="presParOf" srcId="{964A534D-99D5-DA49-A931-9493EA862B42}" destId="{FD27D0E5-9665-BD4F-9D93-4D1EC45D8E12}" srcOrd="2" destOrd="0" presId="urn:microsoft.com/office/officeart/2005/8/layout/cycle6"/>
    <dgm:cxn modelId="{15B7E5B7-6FC4-5745-BDFD-509E170AC713}" type="presParOf" srcId="{964A534D-99D5-DA49-A931-9493EA862B42}" destId="{CB5E202F-7B8A-664B-ADA9-CE670063220B}" srcOrd="3" destOrd="0" presId="urn:microsoft.com/office/officeart/2005/8/layout/cycle6"/>
    <dgm:cxn modelId="{9EC33F9B-B173-8A40-9658-2F0614B83B67}" type="presParOf" srcId="{964A534D-99D5-DA49-A931-9493EA862B42}" destId="{2E59AB27-F14B-7C42-A751-53D54F8DC35D}" srcOrd="4" destOrd="0" presId="urn:microsoft.com/office/officeart/2005/8/layout/cycle6"/>
    <dgm:cxn modelId="{55BB9192-B1E2-FA41-A335-732D98458DC2}" type="presParOf" srcId="{964A534D-99D5-DA49-A931-9493EA862B42}" destId="{6FC5B249-1304-7444-A9AF-1A3D46D0DE8E}" srcOrd="5" destOrd="0" presId="urn:microsoft.com/office/officeart/2005/8/layout/cycle6"/>
    <dgm:cxn modelId="{9C44471E-2318-2640-8496-347BBA52B6F4}" type="presParOf" srcId="{964A534D-99D5-DA49-A931-9493EA862B42}" destId="{6727A25F-CE61-9648-9705-6BCCC68C44C9}" srcOrd="6" destOrd="0" presId="urn:microsoft.com/office/officeart/2005/8/layout/cycle6"/>
    <dgm:cxn modelId="{4606C29C-2348-9E4A-B0F1-A6A07B671C51}" type="presParOf" srcId="{964A534D-99D5-DA49-A931-9493EA862B42}" destId="{DD75C5E7-BFFD-C94C-9DF2-4BE97F6B9AEA}" srcOrd="7" destOrd="0" presId="urn:microsoft.com/office/officeart/2005/8/layout/cycle6"/>
    <dgm:cxn modelId="{88D3AB00-8C65-4043-879C-A6709682535B}" type="presParOf" srcId="{964A534D-99D5-DA49-A931-9493EA862B42}" destId="{CCCC599B-EE60-D047-B670-A7EA693568D1}" srcOrd="8" destOrd="0" presId="urn:microsoft.com/office/officeart/2005/8/layout/cycle6"/>
    <dgm:cxn modelId="{A188B7B1-02AB-8644-9D47-D1E44BB62781}" type="presParOf" srcId="{964A534D-99D5-DA49-A931-9493EA862B42}" destId="{A7AE6228-23DE-3743-AD5F-BE8F1E67B9C3}" srcOrd="9" destOrd="0" presId="urn:microsoft.com/office/officeart/2005/8/layout/cycle6"/>
    <dgm:cxn modelId="{68386858-7458-9942-9B83-68D9CEA58B96}" type="presParOf" srcId="{964A534D-99D5-DA49-A931-9493EA862B42}" destId="{DB36D79F-C5DB-E54B-8270-82060F572939}" srcOrd="10" destOrd="0" presId="urn:microsoft.com/office/officeart/2005/8/layout/cycle6"/>
    <dgm:cxn modelId="{D46FC1B1-27EF-8944-AA56-4D439E7D3186}" type="presParOf" srcId="{964A534D-99D5-DA49-A931-9493EA862B42}" destId="{748DDAF8-6213-0A40-8ECE-75AB8B3719B2}" srcOrd="11" destOrd="0" presId="urn:microsoft.com/office/officeart/2005/8/layout/cycle6"/>
    <dgm:cxn modelId="{458607EF-66DA-9943-9069-E5DD90A00707}" type="presParOf" srcId="{964A534D-99D5-DA49-A931-9493EA862B42}" destId="{3330CCCE-A43E-6E4F-9BE4-63844C902BE5}" srcOrd="12" destOrd="0" presId="urn:microsoft.com/office/officeart/2005/8/layout/cycle6"/>
    <dgm:cxn modelId="{42E6D2A8-E96C-C942-818B-560311B61912}" type="presParOf" srcId="{964A534D-99D5-DA49-A931-9493EA862B42}" destId="{2096E555-35E2-A445-923C-3F251EBE5DDA}" srcOrd="13" destOrd="0" presId="urn:microsoft.com/office/officeart/2005/8/layout/cycle6"/>
    <dgm:cxn modelId="{3BAEB1DE-1356-454A-93E8-25D9695A2B3C}" type="presParOf" srcId="{964A534D-99D5-DA49-A931-9493EA862B42}" destId="{F81CB7B7-FBEF-DA4F-98E6-0A5BCD380340}" srcOrd="14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9C347-4444-5B48-B80E-1D82ABC4F52C}">
      <dsp:nvSpPr>
        <dsp:cNvPr id="0" name=""/>
        <dsp:cNvSpPr/>
      </dsp:nvSpPr>
      <dsp:spPr>
        <a:xfrm>
          <a:off x="5199062" y="3403"/>
          <a:ext cx="2606674" cy="169433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SMARTPHONES</a:t>
          </a:r>
        </a:p>
      </dsp:txBody>
      <dsp:txXfrm>
        <a:off x="5281773" y="86114"/>
        <a:ext cx="2441252" cy="1528916"/>
      </dsp:txXfrm>
    </dsp:sp>
    <dsp:sp modelId="{FD27D0E5-9665-BD4F-9D93-4D1EC45D8E12}">
      <dsp:nvSpPr>
        <dsp:cNvPr id="0" name=""/>
        <dsp:cNvSpPr/>
      </dsp:nvSpPr>
      <dsp:spPr>
        <a:xfrm>
          <a:off x="3120075" y="850572"/>
          <a:ext cx="6764649" cy="6764649"/>
        </a:xfrm>
        <a:custGeom>
          <a:avLst/>
          <a:gdLst/>
          <a:ahLst/>
          <a:cxnLst/>
          <a:rect l="0" t="0" r="0" b="0"/>
          <a:pathLst>
            <a:path>
              <a:moveTo>
                <a:pt x="4703534" y="268721"/>
              </a:moveTo>
              <a:arcTo wR="3382324" hR="3382324" stAng="17579591" swAng="195948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E202F-7B8A-664B-ADA9-CE670063220B}">
      <dsp:nvSpPr>
        <dsp:cNvPr id="0" name=""/>
        <dsp:cNvSpPr/>
      </dsp:nvSpPr>
      <dsp:spPr>
        <a:xfrm>
          <a:off x="8415844" y="2340532"/>
          <a:ext cx="2606674" cy="169433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AI/DEEP LEARNING</a:t>
          </a:r>
        </a:p>
      </dsp:txBody>
      <dsp:txXfrm>
        <a:off x="8498555" y="2423243"/>
        <a:ext cx="2441252" cy="1528916"/>
      </dsp:txXfrm>
    </dsp:sp>
    <dsp:sp modelId="{6FC5B249-1304-7444-A9AF-1A3D46D0DE8E}">
      <dsp:nvSpPr>
        <dsp:cNvPr id="0" name=""/>
        <dsp:cNvSpPr/>
      </dsp:nvSpPr>
      <dsp:spPr>
        <a:xfrm>
          <a:off x="3120075" y="850572"/>
          <a:ext cx="6764649" cy="6764649"/>
        </a:xfrm>
        <a:custGeom>
          <a:avLst/>
          <a:gdLst/>
          <a:ahLst/>
          <a:cxnLst/>
          <a:rect l="0" t="0" r="0" b="0"/>
          <a:pathLst>
            <a:path>
              <a:moveTo>
                <a:pt x="6760045" y="3205904"/>
              </a:moveTo>
              <a:arcTo wR="3382324" hR="3382324" stAng="21420607" swAng="219472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7A25F-CE61-9648-9705-6BCCC68C44C9}">
      <dsp:nvSpPr>
        <dsp:cNvPr id="0" name=""/>
        <dsp:cNvSpPr/>
      </dsp:nvSpPr>
      <dsp:spPr>
        <a:xfrm>
          <a:off x="7187143" y="6122085"/>
          <a:ext cx="2606674" cy="169433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 ACTIVITY</a:t>
          </a:r>
        </a:p>
      </dsp:txBody>
      <dsp:txXfrm>
        <a:off x="7269854" y="6204796"/>
        <a:ext cx="2441252" cy="1528916"/>
      </dsp:txXfrm>
    </dsp:sp>
    <dsp:sp modelId="{CCCC599B-EE60-D047-B670-A7EA693568D1}">
      <dsp:nvSpPr>
        <dsp:cNvPr id="0" name=""/>
        <dsp:cNvSpPr/>
      </dsp:nvSpPr>
      <dsp:spPr>
        <a:xfrm>
          <a:off x="3120075" y="850572"/>
          <a:ext cx="6764649" cy="6764649"/>
        </a:xfrm>
        <a:custGeom>
          <a:avLst/>
          <a:gdLst/>
          <a:ahLst/>
          <a:cxnLst/>
          <a:rect l="0" t="0" r="0" b="0"/>
          <a:pathLst>
            <a:path>
              <a:moveTo>
                <a:pt x="4053650" y="6697357"/>
              </a:moveTo>
              <a:arcTo wR="3382324" hR="3382324" stAng="4713112" swAng="1373775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E6228-23DE-3743-AD5F-BE8F1E67B9C3}">
      <dsp:nvSpPr>
        <dsp:cNvPr id="0" name=""/>
        <dsp:cNvSpPr/>
      </dsp:nvSpPr>
      <dsp:spPr>
        <a:xfrm>
          <a:off x="3210981" y="6122085"/>
          <a:ext cx="2606674" cy="169433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LOCATION DATA</a:t>
          </a:r>
        </a:p>
      </dsp:txBody>
      <dsp:txXfrm>
        <a:off x="3293692" y="6204796"/>
        <a:ext cx="2441252" cy="1528916"/>
      </dsp:txXfrm>
    </dsp:sp>
    <dsp:sp modelId="{748DDAF8-6213-0A40-8ECE-75AB8B3719B2}">
      <dsp:nvSpPr>
        <dsp:cNvPr id="0" name=""/>
        <dsp:cNvSpPr/>
      </dsp:nvSpPr>
      <dsp:spPr>
        <a:xfrm>
          <a:off x="3120075" y="850572"/>
          <a:ext cx="6764649" cy="6764649"/>
        </a:xfrm>
        <a:custGeom>
          <a:avLst/>
          <a:gdLst/>
          <a:ahLst/>
          <a:cxnLst/>
          <a:rect l="0" t="0" r="0" b="0"/>
          <a:pathLst>
            <a:path>
              <a:moveTo>
                <a:pt x="564750" y="5253525"/>
              </a:moveTo>
              <a:arcTo wR="3382324" hR="3382324" stAng="8784669" swAng="2194723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0CCCE-A43E-6E4F-9BE4-63844C902BE5}">
      <dsp:nvSpPr>
        <dsp:cNvPr id="0" name=""/>
        <dsp:cNvSpPr/>
      </dsp:nvSpPr>
      <dsp:spPr>
        <a:xfrm>
          <a:off x="1982280" y="2340532"/>
          <a:ext cx="2606674" cy="169433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SOCIAL DATA</a:t>
          </a:r>
        </a:p>
      </dsp:txBody>
      <dsp:txXfrm>
        <a:off x="2064991" y="2423243"/>
        <a:ext cx="2441252" cy="1528916"/>
      </dsp:txXfrm>
    </dsp:sp>
    <dsp:sp modelId="{F81CB7B7-FBEF-DA4F-98E6-0A5BCD380340}">
      <dsp:nvSpPr>
        <dsp:cNvPr id="0" name=""/>
        <dsp:cNvSpPr/>
      </dsp:nvSpPr>
      <dsp:spPr>
        <a:xfrm>
          <a:off x="3120075" y="850572"/>
          <a:ext cx="6764649" cy="6764649"/>
        </a:xfrm>
        <a:custGeom>
          <a:avLst/>
          <a:gdLst/>
          <a:ahLst/>
          <a:cxnLst/>
          <a:rect l="0" t="0" r="0" b="0"/>
          <a:pathLst>
            <a:path>
              <a:moveTo>
                <a:pt x="589815" y="1473918"/>
              </a:moveTo>
              <a:arcTo wR="3382324" hR="3382324" stAng="12860926" swAng="1959482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8353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378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839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118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241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73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9334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7895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9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841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64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3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88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316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6668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88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946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89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00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83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148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6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1788ddd74_2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41788ddd74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24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17b5b3b98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417b5b3b9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801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94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5F3B486-E489-F84A-84E2-9CD09D6939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308"/>
            <a:ext cx="13004800" cy="1539378"/>
          </a:xfrm>
          <a:prstGeom prst="rect">
            <a:avLst/>
          </a:prstGeom>
        </p:spPr>
      </p:pic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02217" y="2443599"/>
            <a:ext cx="5714207" cy="3428604"/>
          </a:xfrm>
          <a:prstGeom prst="rect">
            <a:avLst/>
          </a:prstGeom>
        </p:spPr>
        <p:txBody>
          <a:bodyPr/>
          <a:lstStyle>
            <a:lvl1pPr algn="l">
              <a:lnSpc>
                <a:spcPct val="110000"/>
              </a:lnSpc>
              <a:defRPr sz="2300" cap="none" spc="-22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>
              <a:lnSpc>
                <a:spcPct val="110000"/>
              </a:lnSpc>
              <a:defRPr sz="2300" cap="none" spc="-22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l">
              <a:lnSpc>
                <a:spcPct val="110000"/>
              </a:lnSpc>
              <a:defRPr sz="2300" cap="none" spc="-22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>
              <a:lnSpc>
                <a:spcPct val="110000"/>
              </a:lnSpc>
              <a:defRPr sz="2300" cap="none" spc="-22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>
              <a:lnSpc>
                <a:spcPct val="110000"/>
              </a:lnSpc>
              <a:defRPr sz="2300" cap="none" spc="-22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931453" y="80950"/>
            <a:ext cx="11728352" cy="2159000"/>
          </a:xfrm>
          <a:prstGeom prst="rect">
            <a:avLst/>
          </a:prstGeom>
        </p:spPr>
        <p:txBody>
          <a:bodyPr/>
          <a:lstStyle>
            <a:lvl1pPr algn="ctr">
              <a:defRPr sz="3600" b="1" i="0" spc="14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edIt</a:t>
            </a:r>
            <a:r>
              <a:rPr lang="en-US" dirty="0"/>
              <a:t> Master title style</a:t>
            </a:r>
            <a:endParaRPr dirty="0"/>
          </a:p>
        </p:txBody>
      </p:sp>
      <p:sp>
        <p:nvSpPr>
          <p:cNvPr id="30" name="Photo-Placeholder-2.png"/>
          <p:cNvSpPr>
            <a:spLocks noGrp="1"/>
          </p:cNvSpPr>
          <p:nvPr>
            <p:ph type="pic" sz="half" idx="15"/>
          </p:nvPr>
        </p:nvSpPr>
        <p:spPr>
          <a:xfrm>
            <a:off x="260448" y="2463282"/>
            <a:ext cx="5727836" cy="4375680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5F236-6BAC-7F40-82B3-18DD7A702FB3}"/>
              </a:ext>
            </a:extLst>
          </p:cNvPr>
          <p:cNvSpPr txBox="1"/>
          <p:nvPr userDrawn="1"/>
        </p:nvSpPr>
        <p:spPr>
          <a:xfrm>
            <a:off x="604180" y="9204580"/>
            <a:ext cx="11552582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fld id="{4F726FA8-E8ED-5F40-AA1B-C538ACECDAFD}" type="slidenum">
              <a:rPr lang="en-US" sz="975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|    </a:t>
            </a:r>
            <a:r>
              <a:rPr lang="en-US" sz="975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975" b="1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HOPPER CELEBRATION 2018   </a:t>
            </a:r>
          </a:p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en-US" sz="975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ANITAB.ORG AND THE ASSOCIATION FOR COMPUTING MACHINERY </a:t>
            </a:r>
            <a:endParaRPr lang="en-US" sz="975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BF1C9F-2D91-9342-AA13-F45440966BF5}"/>
              </a:ext>
            </a:extLst>
          </p:cNvPr>
          <p:cNvGrpSpPr/>
          <p:nvPr userDrawn="1"/>
        </p:nvGrpSpPr>
        <p:grpSpPr>
          <a:xfrm>
            <a:off x="260450" y="3151148"/>
            <a:ext cx="1351004" cy="407413"/>
            <a:chOff x="11199215" y="9169697"/>
            <a:chExt cx="1801394" cy="4074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DF6697-0C53-4F42-8E9E-9FC8A9C62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99215" y="9250929"/>
              <a:ext cx="367293" cy="2978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ABAED2-1FEF-E945-8720-70805366BF95}"/>
                </a:ext>
              </a:extLst>
            </p:cNvPr>
            <p:cNvSpPr/>
            <p:nvPr/>
          </p:nvSpPr>
          <p:spPr>
            <a:xfrm>
              <a:off x="11583399" y="9169697"/>
              <a:ext cx="1058357" cy="3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25" dirty="0">
                  <a:solidFill>
                    <a:schemeClr val="bg1"/>
                  </a:solidFill>
                  <a:latin typeface="+mn-lt"/>
                </a:rPr>
                <a:t>#GHC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F51BBB-A8E5-5743-8FD2-A44E9EB890E3}"/>
                </a:ext>
              </a:extLst>
            </p:cNvPr>
            <p:cNvSpPr/>
            <p:nvPr/>
          </p:nvSpPr>
          <p:spPr>
            <a:xfrm>
              <a:off x="12402820" y="9199378"/>
              <a:ext cx="597789" cy="3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25" dirty="0">
                  <a:solidFill>
                    <a:schemeClr val="bg1"/>
                  </a:solidFill>
                  <a:latin typeface="+mn-lt"/>
                </a:rPr>
                <a:t>18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46D882-802A-2A49-A953-56D00B75A0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827" y="9177021"/>
            <a:ext cx="923209" cy="42045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4A5E375-63CB-6E49-A40B-59D21F63A5C7}"/>
              </a:ext>
            </a:extLst>
          </p:cNvPr>
          <p:cNvGrpSpPr/>
          <p:nvPr userDrawn="1"/>
        </p:nvGrpSpPr>
        <p:grpSpPr>
          <a:xfrm>
            <a:off x="11782968" y="9328035"/>
            <a:ext cx="1061674" cy="305975"/>
            <a:chOff x="11769549" y="9169697"/>
            <a:chExt cx="1415608" cy="30597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038A11D-2390-0D49-ADAC-FD49B16B4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9549" y="9259743"/>
              <a:ext cx="232129" cy="188213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D3681C-E593-F140-8C38-3512AE886887}"/>
                </a:ext>
              </a:extLst>
            </p:cNvPr>
            <p:cNvSpPr/>
            <p:nvPr/>
          </p:nvSpPr>
          <p:spPr>
            <a:xfrm>
              <a:off x="12010439" y="9169697"/>
              <a:ext cx="846754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#GHC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33BCED-CBF1-9E43-961A-9F2F43F067D4}"/>
                </a:ext>
              </a:extLst>
            </p:cNvPr>
            <p:cNvSpPr/>
            <p:nvPr userDrawn="1"/>
          </p:nvSpPr>
          <p:spPr>
            <a:xfrm>
              <a:off x="12685689" y="9199378"/>
              <a:ext cx="499468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23824F-EF5B-B745-9B89-279441452D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8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9EBF6D4-94DD-734C-AA2F-8C35EBB6A6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308"/>
            <a:ext cx="13004800" cy="1539378"/>
          </a:xfrm>
          <a:prstGeom prst="rect">
            <a:avLst/>
          </a:prstGeom>
        </p:spPr>
      </p:pic>
      <p:sp>
        <p:nvSpPr>
          <p:cNvPr id="14" name="Aenean Fringilla">
            <a:extLst>
              <a:ext uri="{FF2B5EF4-FFF2-40B4-BE49-F238E27FC236}">
                <a16:creationId xmlns:a16="http://schemas.microsoft.com/office/drawing/2014/main" id="{A0D9D5FB-AE99-F645-B701-C267C283B517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019118" y="5522065"/>
            <a:ext cx="2535635" cy="317501"/>
          </a:xfrm>
          <a:prstGeom prst="rect">
            <a:avLst/>
          </a:prstGeom>
        </p:spPr>
        <p:txBody>
          <a:bodyPr/>
          <a:lstStyle>
            <a:lvl1pPr>
              <a:defRPr sz="2000" cap="none" spc="-19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Maecenas sed diam eget risus varius blandit sit amet non magna.">
            <a:extLst>
              <a:ext uri="{FF2B5EF4-FFF2-40B4-BE49-F238E27FC236}">
                <a16:creationId xmlns:a16="http://schemas.microsoft.com/office/drawing/2014/main" id="{35EE2AED-08DF-5940-8258-D8381AE0A490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1019118" y="5920884"/>
            <a:ext cx="2535635" cy="952501"/>
          </a:xfrm>
          <a:prstGeom prst="rect">
            <a:avLst/>
          </a:prstGeom>
        </p:spPr>
        <p:txBody>
          <a:bodyPr anchor="t"/>
          <a:lstStyle>
            <a:lvl1pPr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D832F5FD-12B8-6048-9E07-F726A4DC5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1935" y="3483805"/>
            <a:ext cx="1270001" cy="1270001"/>
          </a:xfrm>
          <a:prstGeom prst="rect">
            <a:avLst/>
          </a:prstGeom>
          <a:solidFill>
            <a:srgbClr val="96318A"/>
          </a:solidFill>
        </p:spPr>
        <p:txBody>
          <a:bodyPr/>
          <a:lstStyle>
            <a:lvl1pPr>
              <a:defRPr sz="2700" cap="none" spc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dimentum Lorem">
            <a:extLst>
              <a:ext uri="{FF2B5EF4-FFF2-40B4-BE49-F238E27FC236}">
                <a16:creationId xmlns:a16="http://schemas.microsoft.com/office/drawing/2014/main" id="{AD0816A6-2801-D84B-A28E-B3CDF3FC0651}"/>
              </a:ext>
            </a:extLst>
          </p:cNvPr>
          <p:cNvSpPr txBox="1">
            <a:spLocks noGrp="1"/>
          </p:cNvSpPr>
          <p:nvPr>
            <p:ph type="body" sz="quarter" idx="17"/>
          </p:nvPr>
        </p:nvSpPr>
        <p:spPr>
          <a:xfrm>
            <a:off x="3829429" y="5522065"/>
            <a:ext cx="2535635" cy="317501"/>
          </a:xfrm>
          <a:prstGeom prst="rect">
            <a:avLst/>
          </a:prstGeom>
        </p:spPr>
        <p:txBody>
          <a:bodyPr/>
          <a:lstStyle>
            <a:lvl1pPr>
              <a:defRPr sz="2000" cap="none" spc="-19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Integer posuere erat a ante venenatis dapibus posuere velit aliquet.">
            <a:extLst>
              <a:ext uri="{FF2B5EF4-FFF2-40B4-BE49-F238E27FC236}">
                <a16:creationId xmlns:a16="http://schemas.microsoft.com/office/drawing/2014/main" id="{CC7D2949-CF19-AE4F-BDFE-AA3EAB9F6C06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3829429" y="5920884"/>
            <a:ext cx="2535635" cy="952501"/>
          </a:xfrm>
          <a:prstGeom prst="rect">
            <a:avLst/>
          </a:prstGeom>
        </p:spPr>
        <p:txBody>
          <a:bodyPr anchor="t"/>
          <a:lstStyle>
            <a:lvl1pPr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2">
            <a:extLst>
              <a:ext uri="{FF2B5EF4-FFF2-40B4-BE49-F238E27FC236}">
                <a16:creationId xmlns:a16="http://schemas.microsoft.com/office/drawing/2014/main" id="{B663C9DE-69BE-7742-98BD-840768B0F0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2246" y="3483805"/>
            <a:ext cx="1270001" cy="1270001"/>
          </a:xfrm>
          <a:prstGeom prst="rect">
            <a:avLst/>
          </a:prstGeom>
          <a:solidFill>
            <a:srgbClr val="C3D83F"/>
          </a:solidFill>
        </p:spPr>
        <p:txBody>
          <a:bodyPr/>
          <a:lstStyle>
            <a:lvl1pPr>
              <a:defRPr sz="2700" cap="none" spc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ellentesque Mollis">
            <a:extLst>
              <a:ext uri="{FF2B5EF4-FFF2-40B4-BE49-F238E27FC236}">
                <a16:creationId xmlns:a16="http://schemas.microsoft.com/office/drawing/2014/main" id="{BC891348-F688-D745-99BB-20443BE44D01}"/>
              </a:ext>
            </a:extLst>
          </p:cNvPr>
          <p:cNvSpPr txBox="1">
            <a:spLocks noGrp="1"/>
          </p:cNvSpPr>
          <p:nvPr>
            <p:ph type="body" sz="quarter" idx="20"/>
          </p:nvPr>
        </p:nvSpPr>
        <p:spPr>
          <a:xfrm>
            <a:off x="6639738" y="5522065"/>
            <a:ext cx="2535635" cy="317501"/>
          </a:xfrm>
          <a:prstGeom prst="rect">
            <a:avLst/>
          </a:prstGeom>
        </p:spPr>
        <p:txBody>
          <a:bodyPr/>
          <a:lstStyle>
            <a:lvl1pPr>
              <a:defRPr sz="2000" cap="none" spc="-19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Nullam id dolor id nibh ultricies vehicula ut id lorem ipsum elit.">
            <a:extLst>
              <a:ext uri="{FF2B5EF4-FFF2-40B4-BE49-F238E27FC236}">
                <a16:creationId xmlns:a16="http://schemas.microsoft.com/office/drawing/2014/main" id="{6E65A43D-E013-0143-84A9-4D9230F9AE48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6639738" y="5920884"/>
            <a:ext cx="2535635" cy="952501"/>
          </a:xfrm>
          <a:prstGeom prst="rect">
            <a:avLst/>
          </a:prstGeom>
        </p:spPr>
        <p:txBody>
          <a:bodyPr anchor="t"/>
          <a:lstStyle>
            <a:lvl1pPr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3">
            <a:extLst>
              <a:ext uri="{FF2B5EF4-FFF2-40B4-BE49-F238E27FC236}">
                <a16:creationId xmlns:a16="http://schemas.microsoft.com/office/drawing/2014/main" id="{31DDA847-B1FF-464D-993F-25983D522C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72555" y="3483805"/>
            <a:ext cx="1270001" cy="1270001"/>
          </a:xfrm>
          <a:prstGeom prst="rect">
            <a:avLst/>
          </a:prstGeom>
          <a:solidFill>
            <a:srgbClr val="3EB496"/>
          </a:solidFill>
        </p:spPr>
        <p:txBody>
          <a:bodyPr/>
          <a:lstStyle>
            <a:lvl1pPr>
              <a:defRPr sz="2700" cap="none" spc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Fermentum Sem">
            <a:extLst>
              <a:ext uri="{FF2B5EF4-FFF2-40B4-BE49-F238E27FC236}">
                <a16:creationId xmlns:a16="http://schemas.microsoft.com/office/drawing/2014/main" id="{F5A88E52-B90B-914A-8035-EC87C593BC9D}"/>
              </a:ext>
            </a:extLst>
          </p:cNvPr>
          <p:cNvSpPr txBox="1">
            <a:spLocks noGrp="1"/>
          </p:cNvSpPr>
          <p:nvPr>
            <p:ph type="body" sz="quarter" idx="23"/>
          </p:nvPr>
        </p:nvSpPr>
        <p:spPr>
          <a:xfrm>
            <a:off x="9450047" y="5522065"/>
            <a:ext cx="2535635" cy="317501"/>
          </a:xfrm>
          <a:prstGeom prst="rect">
            <a:avLst/>
          </a:prstGeom>
        </p:spPr>
        <p:txBody>
          <a:bodyPr/>
          <a:lstStyle>
            <a:lvl1pPr>
              <a:defRPr sz="2000" cap="none" spc="-19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Etiam porta sem lorem, malesuada magna mollis euismod.">
            <a:extLst>
              <a:ext uri="{FF2B5EF4-FFF2-40B4-BE49-F238E27FC236}">
                <a16:creationId xmlns:a16="http://schemas.microsoft.com/office/drawing/2014/main" id="{44A71EC2-7DD2-7746-B261-19EB0E3A3CD6}"/>
              </a:ext>
            </a:extLst>
          </p:cNvPr>
          <p:cNvSpPr txBox="1">
            <a:spLocks noGrp="1"/>
          </p:cNvSpPr>
          <p:nvPr>
            <p:ph type="body" sz="quarter" idx="24"/>
          </p:nvPr>
        </p:nvSpPr>
        <p:spPr>
          <a:xfrm>
            <a:off x="9450047" y="5920884"/>
            <a:ext cx="2535635" cy="952501"/>
          </a:xfrm>
          <a:prstGeom prst="rect">
            <a:avLst/>
          </a:prstGeom>
        </p:spPr>
        <p:txBody>
          <a:bodyPr anchor="t"/>
          <a:lstStyle>
            <a:lvl1pPr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4">
            <a:extLst>
              <a:ext uri="{FF2B5EF4-FFF2-40B4-BE49-F238E27FC236}">
                <a16:creationId xmlns:a16="http://schemas.microsoft.com/office/drawing/2014/main" id="{3FDD871E-F4C8-5E46-B475-91305AB67FD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82864" y="3483805"/>
            <a:ext cx="1270001" cy="1270001"/>
          </a:xfrm>
          <a:prstGeom prst="rect">
            <a:avLst/>
          </a:prstGeom>
          <a:solidFill>
            <a:srgbClr val="00527C"/>
          </a:solidFill>
        </p:spPr>
        <p:txBody>
          <a:bodyPr/>
          <a:lstStyle>
            <a:lvl1pPr>
              <a:defRPr sz="2700" cap="none" spc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tle Text">
            <a:extLst>
              <a:ext uri="{FF2B5EF4-FFF2-40B4-BE49-F238E27FC236}">
                <a16:creationId xmlns:a16="http://schemas.microsoft.com/office/drawing/2014/main" id="{B0CF1B23-6E5D-2A43-8DA7-6B0E54C997A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31453" y="80950"/>
            <a:ext cx="11728352" cy="2159000"/>
          </a:xfrm>
          <a:prstGeom prst="rect">
            <a:avLst/>
          </a:prstGeom>
        </p:spPr>
        <p:txBody>
          <a:bodyPr/>
          <a:lstStyle>
            <a:lvl1pPr algn="ctr">
              <a:defRPr sz="3600" b="1" i="0" spc="14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edIt</a:t>
            </a:r>
            <a:r>
              <a:rPr lang="en-US" dirty="0"/>
              <a:t> Master title style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8791C4-8B61-584E-9678-2E4E6D8A441F}"/>
              </a:ext>
            </a:extLst>
          </p:cNvPr>
          <p:cNvSpPr txBox="1"/>
          <p:nvPr userDrawn="1"/>
        </p:nvSpPr>
        <p:spPr>
          <a:xfrm>
            <a:off x="604180" y="9204580"/>
            <a:ext cx="11552582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fld id="{4F726FA8-E8ED-5F40-AA1B-C538ACECDAFD}" type="slidenum">
              <a:rPr lang="en-US" sz="975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|    </a:t>
            </a:r>
            <a:r>
              <a:rPr lang="en-US" sz="975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975" b="1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HOPPER CELEBRATION 2018   </a:t>
            </a:r>
          </a:p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en-US" sz="975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ANITAB.ORG AND THE ASSOCIATION FOR COMPUTING MACHINERY </a:t>
            </a:r>
            <a:endParaRPr lang="en-US" sz="975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EFC7FAE-CCCB-8A41-A2B7-A51180ED2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827" y="9177021"/>
            <a:ext cx="923209" cy="42045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A5A9401-1F03-3B4E-88E0-976A6A65283E}"/>
              </a:ext>
            </a:extLst>
          </p:cNvPr>
          <p:cNvGrpSpPr/>
          <p:nvPr userDrawn="1"/>
        </p:nvGrpSpPr>
        <p:grpSpPr>
          <a:xfrm>
            <a:off x="11782968" y="9328035"/>
            <a:ext cx="1061674" cy="305975"/>
            <a:chOff x="11769549" y="9169697"/>
            <a:chExt cx="1415608" cy="3059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2A72CC7-3C68-4841-A60C-60ED05857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69549" y="9259743"/>
              <a:ext cx="232129" cy="18821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457651-E229-DD45-848B-FD165E76E58E}"/>
                </a:ext>
              </a:extLst>
            </p:cNvPr>
            <p:cNvSpPr/>
            <p:nvPr/>
          </p:nvSpPr>
          <p:spPr>
            <a:xfrm>
              <a:off x="12010439" y="9169697"/>
              <a:ext cx="846754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#GHC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F7075CB-EE5F-E446-B941-B09D62DD2161}"/>
                </a:ext>
              </a:extLst>
            </p:cNvPr>
            <p:cNvSpPr/>
            <p:nvPr userDrawn="1"/>
          </p:nvSpPr>
          <p:spPr>
            <a:xfrm>
              <a:off x="12685689" y="9199378"/>
              <a:ext cx="499468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85335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>
            <a:spLocks noGrp="1"/>
          </p:cNvSpPr>
          <p:nvPr>
            <p:ph type="body" sz="quarter" idx="16" hasCustomPrompt="1"/>
          </p:nvPr>
        </p:nvSpPr>
        <p:spPr>
          <a:xfrm>
            <a:off x="6268356" y="3633959"/>
            <a:ext cx="5720444" cy="254001"/>
          </a:xfrm>
          <a:prstGeom prst="rect">
            <a:avLst/>
          </a:prstGeom>
          <a:solidFill>
            <a:srgbClr val="D1D8ED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45" name="Rectangle"/>
          <p:cNvSpPr>
            <a:spLocks noGrp="1"/>
          </p:cNvSpPr>
          <p:nvPr>
            <p:ph type="body" sz="quarter" idx="17" hasCustomPrompt="1"/>
          </p:nvPr>
        </p:nvSpPr>
        <p:spPr>
          <a:xfrm>
            <a:off x="6268356" y="3633959"/>
            <a:ext cx="3938426" cy="254001"/>
          </a:xfrm>
          <a:prstGeom prst="rect">
            <a:avLst/>
          </a:prstGeom>
          <a:solidFill>
            <a:srgbClr val="5B70BB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46" name="Ipsum Sem:"/>
          <p:cNvSpPr txBox="1">
            <a:spLocks noGrp="1"/>
          </p:cNvSpPr>
          <p:nvPr>
            <p:ph type="body" sz="quarter" idx="18"/>
          </p:nvPr>
        </p:nvSpPr>
        <p:spPr>
          <a:xfrm>
            <a:off x="6268356" y="3195491"/>
            <a:ext cx="5720444" cy="317501"/>
          </a:xfrm>
          <a:prstGeom prst="rect">
            <a:avLst/>
          </a:prstGeom>
        </p:spPr>
        <p:txBody>
          <a:bodyPr/>
          <a:lstStyle>
            <a:lvl1pPr algn="l">
              <a:defRPr sz="2000" cap="none" spc="-19">
                <a:solidFill>
                  <a:srgbClr val="4949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Rectangle"/>
          <p:cNvSpPr>
            <a:spLocks noGrp="1"/>
          </p:cNvSpPr>
          <p:nvPr>
            <p:ph type="body" sz="quarter" idx="19" hasCustomPrompt="1"/>
          </p:nvPr>
        </p:nvSpPr>
        <p:spPr>
          <a:xfrm>
            <a:off x="6268356" y="4747616"/>
            <a:ext cx="5720444" cy="254001"/>
          </a:xfrm>
          <a:prstGeom prst="rect">
            <a:avLst/>
          </a:prstGeom>
          <a:solidFill>
            <a:srgbClr val="D1D8ED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48" name="Rectangle"/>
          <p:cNvSpPr>
            <a:spLocks noGrp="1"/>
          </p:cNvSpPr>
          <p:nvPr>
            <p:ph type="body" sz="quarter" idx="20" hasCustomPrompt="1"/>
          </p:nvPr>
        </p:nvSpPr>
        <p:spPr>
          <a:xfrm>
            <a:off x="6268357" y="4747616"/>
            <a:ext cx="4826335" cy="254001"/>
          </a:xfrm>
          <a:prstGeom prst="rect">
            <a:avLst/>
          </a:prstGeom>
          <a:solidFill>
            <a:srgbClr val="C86EC6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49" name="Porta Elit:"/>
          <p:cNvSpPr txBox="1">
            <a:spLocks noGrp="1"/>
          </p:cNvSpPr>
          <p:nvPr>
            <p:ph type="body" sz="quarter" idx="21"/>
          </p:nvPr>
        </p:nvSpPr>
        <p:spPr>
          <a:xfrm>
            <a:off x="6268356" y="4309147"/>
            <a:ext cx="5720444" cy="317501"/>
          </a:xfrm>
          <a:prstGeom prst="rect">
            <a:avLst/>
          </a:prstGeom>
        </p:spPr>
        <p:txBody>
          <a:bodyPr/>
          <a:lstStyle>
            <a:lvl1pPr algn="l">
              <a:defRPr sz="2000" cap="none" spc="-19">
                <a:solidFill>
                  <a:srgbClr val="4949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Rectangle"/>
          <p:cNvSpPr>
            <a:spLocks noGrp="1"/>
          </p:cNvSpPr>
          <p:nvPr>
            <p:ph type="body" sz="quarter" idx="22" hasCustomPrompt="1"/>
          </p:nvPr>
        </p:nvSpPr>
        <p:spPr>
          <a:xfrm>
            <a:off x="6268356" y="5861272"/>
            <a:ext cx="5720444" cy="254001"/>
          </a:xfrm>
          <a:prstGeom prst="rect">
            <a:avLst/>
          </a:prstGeom>
          <a:solidFill>
            <a:srgbClr val="D1D8ED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51" name="Rectangle"/>
          <p:cNvSpPr>
            <a:spLocks noGrp="1"/>
          </p:cNvSpPr>
          <p:nvPr>
            <p:ph type="body" sz="quarter" idx="23" hasCustomPrompt="1"/>
          </p:nvPr>
        </p:nvSpPr>
        <p:spPr>
          <a:xfrm>
            <a:off x="6268356" y="5861272"/>
            <a:ext cx="3556632" cy="254001"/>
          </a:xfrm>
          <a:prstGeom prst="rect">
            <a:avLst/>
          </a:prstGeom>
          <a:solidFill>
            <a:srgbClr val="00C8C8"/>
          </a:solidFill>
        </p:spPr>
        <p:txBody>
          <a:bodyPr/>
          <a:lstStyle/>
          <a:p>
            <a:pPr>
              <a:defRPr sz="3000" cap="none" spc="0"/>
            </a:pPr>
            <a:r>
              <a:rPr lang="en-US"/>
              <a:t> </a:t>
            </a:r>
            <a:endParaRPr/>
          </a:p>
        </p:txBody>
      </p:sp>
      <p:sp>
        <p:nvSpPr>
          <p:cNvPr id="52" name="Dapibus Nullam:"/>
          <p:cNvSpPr txBox="1">
            <a:spLocks noGrp="1"/>
          </p:cNvSpPr>
          <p:nvPr>
            <p:ph type="body" sz="quarter" idx="24"/>
          </p:nvPr>
        </p:nvSpPr>
        <p:spPr>
          <a:xfrm>
            <a:off x="6268356" y="5422803"/>
            <a:ext cx="5720444" cy="317501"/>
          </a:xfrm>
          <a:prstGeom prst="rect">
            <a:avLst/>
          </a:prstGeom>
        </p:spPr>
        <p:txBody>
          <a:bodyPr/>
          <a:lstStyle>
            <a:lvl1pPr algn="l">
              <a:defRPr sz="2000" cap="none" spc="-19">
                <a:solidFill>
                  <a:srgbClr val="4949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46C0B9-F455-EF48-A0E5-016F4108F2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308"/>
            <a:ext cx="13004800" cy="1539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8C7A80-0360-704A-B79C-DA2C0D0CE8C9}"/>
              </a:ext>
            </a:extLst>
          </p:cNvPr>
          <p:cNvSpPr txBox="1"/>
          <p:nvPr userDrawn="1"/>
        </p:nvSpPr>
        <p:spPr>
          <a:xfrm>
            <a:off x="604180" y="9204580"/>
            <a:ext cx="11552582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fld id="{4F726FA8-E8ED-5F40-AA1B-C538ACECDAFD}" type="slidenum">
              <a:rPr lang="en-US" sz="975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|    </a:t>
            </a:r>
            <a:r>
              <a:rPr lang="en-US" sz="975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975" b="1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HOPPER CELEBRATION 2018   </a:t>
            </a:r>
          </a:p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en-US" sz="975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ANITAB.ORG AND THE ASSOCIATION FOR COMPUTING MACHINERY </a:t>
            </a:r>
            <a:endParaRPr lang="en-US" sz="975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D1CF58-4AD3-AE49-9BDE-65FC1FB74B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827" y="9177021"/>
            <a:ext cx="923209" cy="42045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19D09E0-3DD5-E043-97AE-5E6F86C9D0EC}"/>
              </a:ext>
            </a:extLst>
          </p:cNvPr>
          <p:cNvGrpSpPr/>
          <p:nvPr userDrawn="1"/>
        </p:nvGrpSpPr>
        <p:grpSpPr>
          <a:xfrm>
            <a:off x="11782968" y="9328035"/>
            <a:ext cx="1061674" cy="305975"/>
            <a:chOff x="11769549" y="9169697"/>
            <a:chExt cx="1415608" cy="3059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D482B0-3059-8849-A0E5-F62987E3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69549" y="9259743"/>
              <a:ext cx="232129" cy="188213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945D79C-446E-194C-8C5E-B5639C927296}"/>
                </a:ext>
              </a:extLst>
            </p:cNvPr>
            <p:cNvSpPr/>
            <p:nvPr/>
          </p:nvSpPr>
          <p:spPr>
            <a:xfrm>
              <a:off x="12010439" y="9169697"/>
              <a:ext cx="846754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#GHC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7F667F-5057-914E-A4C2-06C44BB48599}"/>
                </a:ext>
              </a:extLst>
            </p:cNvPr>
            <p:cNvSpPr/>
            <p:nvPr userDrawn="1"/>
          </p:nvSpPr>
          <p:spPr>
            <a:xfrm>
              <a:off x="12685689" y="9199378"/>
              <a:ext cx="499468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</a:t>
              </a:r>
            </a:p>
          </p:txBody>
        </p:sp>
      </p:grpSp>
      <p:sp>
        <p:nvSpPr>
          <p:cNvPr id="34" name="Title Text">
            <a:extLst>
              <a:ext uri="{FF2B5EF4-FFF2-40B4-BE49-F238E27FC236}">
                <a16:creationId xmlns:a16="http://schemas.microsoft.com/office/drawing/2014/main" id="{4BCCC5E6-5157-494A-A2FF-CED05BB1854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31453" y="80950"/>
            <a:ext cx="11728352" cy="2159000"/>
          </a:xfrm>
          <a:prstGeom prst="rect">
            <a:avLst/>
          </a:prstGeom>
        </p:spPr>
        <p:txBody>
          <a:bodyPr/>
          <a:lstStyle>
            <a:lvl1pPr algn="ctr">
              <a:defRPr sz="3600" b="1" i="0" spc="14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</a:t>
            </a:r>
            <a:r>
              <a:rPr lang="en-US" dirty="0" err="1"/>
              <a:t>edIt</a:t>
            </a:r>
            <a:r>
              <a:rPr lang="en-US" dirty="0"/>
              <a:t> Master title style</a:t>
            </a:r>
            <a:endParaRPr dirty="0"/>
          </a:p>
        </p:txBody>
      </p:sp>
      <p:sp>
        <p:nvSpPr>
          <p:cNvPr id="35" name="Photo-Placeholder-2.png">
            <a:extLst>
              <a:ext uri="{FF2B5EF4-FFF2-40B4-BE49-F238E27FC236}">
                <a16:creationId xmlns:a16="http://schemas.microsoft.com/office/drawing/2014/main" id="{C8456A71-107E-DA41-8A03-117B91E17840}"/>
              </a:ext>
            </a:extLst>
          </p:cNvPr>
          <p:cNvSpPr>
            <a:spLocks noGrp="1"/>
          </p:cNvSpPr>
          <p:nvPr>
            <p:ph type="pic" sz="half" idx="15"/>
          </p:nvPr>
        </p:nvSpPr>
        <p:spPr>
          <a:xfrm>
            <a:off x="260448" y="2463282"/>
            <a:ext cx="5727836" cy="4375680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hoto-Placeholder.jpg"/>
          <p:cNvSpPr>
            <a:spLocks noGrp="1"/>
          </p:cNvSpPr>
          <p:nvPr>
            <p:ph type="pic" idx="14"/>
          </p:nvPr>
        </p:nvSpPr>
        <p:spPr>
          <a:xfrm>
            <a:off x="1" y="2"/>
            <a:ext cx="6186920" cy="8229307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4" name="Integer posuere erat a ante sit lorem ipsum dolor amet dapibus posuere velit aliquet."/>
          <p:cNvSpPr txBox="1">
            <a:spLocks noGrp="1"/>
          </p:cNvSpPr>
          <p:nvPr>
            <p:ph type="body" sz="quarter" idx="17"/>
          </p:nvPr>
        </p:nvSpPr>
        <p:spPr>
          <a:xfrm>
            <a:off x="8178800" y="398574"/>
            <a:ext cx="3810000" cy="1014224"/>
          </a:xfrm>
          <a:prstGeom prst="rect">
            <a:avLst/>
          </a:prstGeom>
        </p:spPr>
        <p:txBody>
          <a:bodyPr/>
          <a:lstStyle>
            <a:lvl1pPr algn="l">
              <a:defRPr sz="2000" cap="none" spc="-19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venir Next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178800" y="1673693"/>
            <a:ext cx="3810000" cy="6034312"/>
          </a:xfrm>
          <a:prstGeom prst="rect">
            <a:avLst/>
          </a:prstGeom>
        </p:spPr>
        <p:txBody>
          <a:bodyPr anchor="t"/>
          <a:lstStyle>
            <a:lvl1pPr algn="l"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l"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l"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l"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l">
              <a:defRPr cap="none" spc="-18">
                <a:solidFill>
                  <a:srgbClr val="4949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1649A9-DB9C-1C46-B5EA-41940A491540}"/>
              </a:ext>
            </a:extLst>
          </p:cNvPr>
          <p:cNvGrpSpPr/>
          <p:nvPr userDrawn="1"/>
        </p:nvGrpSpPr>
        <p:grpSpPr>
          <a:xfrm>
            <a:off x="5691272" y="9110018"/>
            <a:ext cx="1351004" cy="407413"/>
            <a:chOff x="11199215" y="9169697"/>
            <a:chExt cx="1801394" cy="4074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2FA0C2-B15B-8D4B-AC8B-80A60E6F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9215" y="9250929"/>
              <a:ext cx="367293" cy="29780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3AC755-869D-D14F-865E-6CEB0FF34597}"/>
                </a:ext>
              </a:extLst>
            </p:cNvPr>
            <p:cNvSpPr/>
            <p:nvPr/>
          </p:nvSpPr>
          <p:spPr>
            <a:xfrm>
              <a:off x="11583399" y="9169697"/>
              <a:ext cx="1058357" cy="3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25" dirty="0">
                  <a:solidFill>
                    <a:schemeClr val="bg1"/>
                  </a:solidFill>
                  <a:latin typeface="+mn-lt"/>
                </a:rPr>
                <a:t>#GHC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D79E05-4D4C-A24E-BDB0-29DA0F9CD44E}"/>
                </a:ext>
              </a:extLst>
            </p:cNvPr>
            <p:cNvSpPr/>
            <p:nvPr/>
          </p:nvSpPr>
          <p:spPr>
            <a:xfrm>
              <a:off x="12402820" y="9199378"/>
              <a:ext cx="597789" cy="377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725" dirty="0">
                  <a:solidFill>
                    <a:schemeClr val="bg1"/>
                  </a:solidFill>
                  <a:latin typeface="+mn-lt"/>
                </a:rPr>
                <a:t>18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C7F51EF-EA75-BE40-A426-514C742D2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308"/>
            <a:ext cx="13004800" cy="15393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BC989-3C22-BF4E-AACF-A661A2464CE2}"/>
              </a:ext>
            </a:extLst>
          </p:cNvPr>
          <p:cNvSpPr txBox="1"/>
          <p:nvPr userDrawn="1"/>
        </p:nvSpPr>
        <p:spPr>
          <a:xfrm>
            <a:off x="604180" y="9204580"/>
            <a:ext cx="11552582" cy="40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fld id="{4F726FA8-E8ED-5F40-AA1B-C538ACECDAFD}" type="slidenum">
              <a:rPr lang="en-US" sz="975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|    </a:t>
            </a:r>
            <a:r>
              <a:rPr lang="en-US" sz="975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GRACE</a:t>
            </a:r>
            <a:r>
              <a:rPr lang="en-US" sz="975" b="1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HOPPER CELEBRATION 2018   </a:t>
            </a:r>
          </a:p>
          <a:p>
            <a:pPr algn="ctr"/>
            <a:r>
              <a:rPr lang="en-US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lang="en-US" sz="975" baseline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ANITAB.ORG AND THE ASSOCIATION FOR COMPUTING MACHINERY </a:t>
            </a:r>
            <a:endParaRPr lang="en-US" sz="975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581ABE-03AA-F449-9B00-235CCA19EE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6827" y="9177021"/>
            <a:ext cx="923209" cy="4204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CF93915-33DB-084D-B0A8-ABB68D324EA2}"/>
              </a:ext>
            </a:extLst>
          </p:cNvPr>
          <p:cNvGrpSpPr/>
          <p:nvPr userDrawn="1"/>
        </p:nvGrpSpPr>
        <p:grpSpPr>
          <a:xfrm>
            <a:off x="11782968" y="9328035"/>
            <a:ext cx="1061674" cy="305975"/>
            <a:chOff x="11769549" y="9169697"/>
            <a:chExt cx="1415608" cy="3059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FD1D3F6-6902-1849-8027-D538233C9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69549" y="9259743"/>
              <a:ext cx="232129" cy="18821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C7B607-741E-7A4A-A348-5DDF23FCCE7E}"/>
                </a:ext>
              </a:extLst>
            </p:cNvPr>
            <p:cNvSpPr/>
            <p:nvPr/>
          </p:nvSpPr>
          <p:spPr>
            <a:xfrm>
              <a:off x="12010439" y="9169697"/>
              <a:ext cx="846754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#GHC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CE5416-BF66-2D42-8FAF-922EC909060C}"/>
                </a:ext>
              </a:extLst>
            </p:cNvPr>
            <p:cNvSpPr/>
            <p:nvPr userDrawn="1"/>
          </p:nvSpPr>
          <p:spPr>
            <a:xfrm>
              <a:off x="12685689" y="9199378"/>
              <a:ext cx="499468" cy="276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18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hoto-Placeholder.jpg"/>
          <p:cNvSpPr>
            <a:spLocks noGrp="1"/>
          </p:cNvSpPr>
          <p:nvPr>
            <p:ph type="pic" idx="13"/>
          </p:nvPr>
        </p:nvSpPr>
        <p:spPr>
          <a:xfrm>
            <a:off x="1242975" y="2"/>
            <a:ext cx="13004800" cy="9753601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4" name="Duis mollis, nisi ligula, eget lacinia &amp; odio sem."/>
          <p:cNvSpPr txBox="1">
            <a:spLocks noGrp="1"/>
          </p:cNvSpPr>
          <p:nvPr>
            <p:ph type="body" sz="half" idx="14"/>
          </p:nvPr>
        </p:nvSpPr>
        <p:spPr>
          <a:xfrm>
            <a:off x="2057400" y="2952207"/>
            <a:ext cx="8890000" cy="3175001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5000" cap="none" spc="100">
                <a:latin typeface="+mn-lt"/>
                <a:ea typeface="+mn-ea"/>
                <a:cs typeface="+mn-cs"/>
                <a:sym typeface="Avenir Next Demi Bold"/>
              </a:defRPr>
            </a:pPr>
            <a:r>
              <a:rPr lang="en-US"/>
              <a:t>Edit Master text styles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06114" y="9347201"/>
            <a:ext cx="235898" cy="24622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pc="-16">
                <a:solidFill>
                  <a:srgbClr val="999999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9EBC6-1981-A345-901C-0398D38CB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" y="82550"/>
            <a:ext cx="12991703" cy="96710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2B5BE7-6370-974B-B91E-DD38CD331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15484" y="9002911"/>
            <a:ext cx="275461" cy="2978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15494B-D33D-F349-B8F0-6C2EE44FBEA2}"/>
              </a:ext>
            </a:extLst>
          </p:cNvPr>
          <p:cNvSpPr/>
          <p:nvPr userDrawn="1"/>
        </p:nvSpPr>
        <p:spPr>
          <a:xfrm>
            <a:off x="11703613" y="8921678"/>
            <a:ext cx="793743" cy="377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25" dirty="0">
                <a:solidFill>
                  <a:schemeClr val="bg1"/>
                </a:solidFill>
                <a:latin typeface="+mn-lt"/>
              </a:rPr>
              <a:t>#GHC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9C3BA3-7D22-7F44-BDF9-6B4AC449C51C}"/>
              </a:ext>
            </a:extLst>
          </p:cNvPr>
          <p:cNvSpPr/>
          <p:nvPr userDrawn="1"/>
        </p:nvSpPr>
        <p:spPr>
          <a:xfrm>
            <a:off x="12318160" y="8951359"/>
            <a:ext cx="448328" cy="377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25" dirty="0">
                <a:solidFill>
                  <a:schemeClr val="bg1"/>
                </a:solidFill>
                <a:latin typeface="+mn-lt"/>
              </a:rPr>
              <a:t>18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8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16000" y="2952207"/>
            <a:ext cx="10972800" cy="317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16000" y="6229896"/>
            <a:ext cx="109728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7913" y="9296400"/>
            <a:ext cx="322204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1600" spc="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9" r:id="rId3"/>
    <p:sldLayoutId id="2147483651" r:id="rId4"/>
    <p:sldLayoutId id="2147483652" r:id="rId5"/>
    <p:sldLayoutId id="2147483655" r:id="rId6"/>
  </p:sldLayoutIdLst>
  <p:transition spd="med"/>
  <p:txStyles>
    <p:titleStyle>
      <a:lvl1pPr marL="0" marR="0" indent="0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228611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457223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685835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914446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1143057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1371668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1600280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1828892" algn="ctr" defTabSz="584229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1" b="0" i="0" u="none" strike="noStrike" cap="all" spc="20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0" marR="0" indent="0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1pPr>
      <a:lvl2pPr marL="0" marR="0" indent="228611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2pPr>
      <a:lvl3pPr marL="0" marR="0" indent="457223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3pPr>
      <a:lvl4pPr marL="0" marR="0" indent="685835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4pPr>
      <a:lvl5pPr marL="0" marR="0" indent="914446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5pPr>
      <a:lvl6pPr marL="0" marR="0" indent="1143057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6pPr>
      <a:lvl7pPr marL="0" marR="0" indent="1371668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7pPr>
      <a:lvl8pPr marL="0" marR="0" indent="1600280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8pPr>
      <a:lvl9pPr marL="0" marR="0" indent="1828892" algn="ctr" defTabSz="58422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all" spc="540" baseline="0">
          <a:ln>
            <a:noFill/>
          </a:ln>
          <a:solidFill>
            <a:srgbClr val="FFFFFF"/>
          </a:solidFill>
          <a:uFillTx/>
          <a:latin typeface="Avenir Next"/>
          <a:ea typeface="Avenir Next"/>
          <a:cs typeface="Avenir Next"/>
          <a:sym typeface="Avenir Next"/>
        </a:defRPr>
      </a:lvl9pPr>
    </p:bodyStyle>
    <p:otherStyle>
      <a:lvl1pPr marL="0" marR="0" indent="0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228611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457223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685835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914446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1143057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1371668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1600280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1828892" algn="ctr" defTabSz="584229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78;p32">
            <a:extLst>
              <a:ext uri="{FF2B5EF4-FFF2-40B4-BE49-F238E27FC236}">
                <a16:creationId xmlns:a16="http://schemas.microsoft.com/office/drawing/2014/main" id="{EAAB090D-C0A6-8D41-AD26-02911D960A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355962"/>
            <a:ext cx="13004801" cy="691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p11">
            <a:extLst>
              <a:ext uri="{FF2B5EF4-FFF2-40B4-BE49-F238E27FC236}">
                <a16:creationId xmlns:a16="http://schemas.microsoft.com/office/drawing/2014/main" id="{212D5D6C-91C5-1241-BC4D-CBB38C4908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7078" y="2281205"/>
            <a:ext cx="2368345" cy="1104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7;p11">
            <a:extLst>
              <a:ext uri="{FF2B5EF4-FFF2-40B4-BE49-F238E27FC236}">
                <a16:creationId xmlns:a16="http://schemas.microsoft.com/office/drawing/2014/main" id="{76BE579E-234E-A741-B41E-117448DDB534}"/>
              </a:ext>
            </a:extLst>
          </p:cNvPr>
          <p:cNvGrpSpPr/>
          <p:nvPr/>
        </p:nvGrpSpPr>
        <p:grpSpPr>
          <a:xfrm>
            <a:off x="11034323" y="7799383"/>
            <a:ext cx="1830012" cy="472822"/>
            <a:chOff x="11199215" y="9169697"/>
            <a:chExt cx="1830012" cy="472822"/>
          </a:xfrm>
        </p:grpSpPr>
        <p:pic>
          <p:nvPicPr>
            <p:cNvPr id="13" name="Google Shape;128;p11">
              <a:extLst>
                <a:ext uri="{FF2B5EF4-FFF2-40B4-BE49-F238E27FC236}">
                  <a16:creationId xmlns:a16="http://schemas.microsoft.com/office/drawing/2014/main" id="{2C5C40AA-DB51-B748-B355-A2432A5A8B8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99215" y="9250929"/>
              <a:ext cx="367293" cy="297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29;p11">
              <a:extLst>
                <a:ext uri="{FF2B5EF4-FFF2-40B4-BE49-F238E27FC236}">
                  <a16:creationId xmlns:a16="http://schemas.microsoft.com/office/drawing/2014/main" id="{2B375BE7-DEF6-734B-AEA5-A458B881147F}"/>
                </a:ext>
              </a:extLst>
            </p:cNvPr>
            <p:cNvSpPr/>
            <p:nvPr/>
          </p:nvSpPr>
          <p:spPr>
            <a:xfrm>
              <a:off x="11613114" y="9169697"/>
              <a:ext cx="998928" cy="47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#GHC</a:t>
              </a:r>
              <a:endParaRPr/>
            </a:p>
          </p:txBody>
        </p:sp>
        <p:sp>
          <p:nvSpPr>
            <p:cNvPr id="15" name="Google Shape;130;p11">
              <a:extLst>
                <a:ext uri="{FF2B5EF4-FFF2-40B4-BE49-F238E27FC236}">
                  <a16:creationId xmlns:a16="http://schemas.microsoft.com/office/drawing/2014/main" id="{53C012E2-C21E-0E4E-96BA-C74D1F3291C8}"/>
                </a:ext>
              </a:extLst>
            </p:cNvPr>
            <p:cNvSpPr/>
            <p:nvPr/>
          </p:nvSpPr>
          <p:spPr>
            <a:xfrm>
              <a:off x="12491131" y="9169697"/>
              <a:ext cx="538096" cy="47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18</a:t>
              </a:r>
              <a:endParaRPr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2C3BE-5F77-CA48-98C6-8A3DFB3BD9B9}"/>
              </a:ext>
            </a:extLst>
          </p:cNvPr>
          <p:cNvSpPr/>
          <p:nvPr/>
        </p:nvSpPr>
        <p:spPr>
          <a:xfrm>
            <a:off x="0" y="3942446"/>
            <a:ext cx="13004800" cy="3171825"/>
          </a:xfrm>
          <a:prstGeom prst="rect">
            <a:avLst/>
          </a:prstGeom>
          <a:solidFill>
            <a:schemeClr val="tx1">
              <a:alpha val="5294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7" name="Google Shape;131;p11">
            <a:extLst>
              <a:ext uri="{FF2B5EF4-FFF2-40B4-BE49-F238E27FC236}">
                <a16:creationId xmlns:a16="http://schemas.microsoft.com/office/drawing/2014/main" id="{2C3803C4-B281-4748-8937-7640F288A3DD}"/>
              </a:ext>
            </a:extLst>
          </p:cNvPr>
          <p:cNvSpPr txBox="1"/>
          <p:nvPr/>
        </p:nvSpPr>
        <p:spPr>
          <a:xfrm>
            <a:off x="409549" y="4373729"/>
            <a:ext cx="12185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r>
              <a:rPr lang="en-US" sz="4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Can Smartphones keep us safe ?</a:t>
            </a:r>
            <a:endParaRPr sz="4000" dirty="0"/>
          </a:p>
        </p:txBody>
      </p:sp>
      <p:sp>
        <p:nvSpPr>
          <p:cNvPr id="11" name="Google Shape;126;p11">
            <a:extLst>
              <a:ext uri="{FF2B5EF4-FFF2-40B4-BE49-F238E27FC236}">
                <a16:creationId xmlns:a16="http://schemas.microsoft.com/office/drawing/2014/main" id="{071C1DF2-427E-1841-8121-F8BB1764FE08}"/>
              </a:ext>
            </a:extLst>
          </p:cNvPr>
          <p:cNvSpPr txBox="1"/>
          <p:nvPr/>
        </p:nvSpPr>
        <p:spPr>
          <a:xfrm>
            <a:off x="409549" y="6186243"/>
            <a:ext cx="12185700" cy="37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D83F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Pragyan Mishra</a:t>
            </a:r>
            <a:r>
              <a:rPr lang="en-US" sz="2800" i="0" u="none" strike="noStrike" cap="none" dirty="0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   |   </a:t>
            </a:r>
            <a:r>
              <a:rPr lang="en-US" sz="2800" dirty="0" err="1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getsafely.net</a:t>
            </a:r>
            <a:endParaRPr sz="2800" i="0" u="none" strike="noStrike" cap="none" dirty="0">
              <a:solidFill>
                <a:srgbClr val="C3D8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62174" y="10566511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" name="Google Shape;204;p20">
            <a:extLst>
              <a:ext uri="{FF2B5EF4-FFF2-40B4-BE49-F238E27FC236}">
                <a16:creationId xmlns:a16="http://schemas.microsoft.com/office/drawing/2014/main" id="{DFA76A9E-B4DF-0042-B206-B3DA0B5F36EE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10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1" name="Google Shape;206;p20">
            <a:extLst>
              <a:ext uri="{FF2B5EF4-FFF2-40B4-BE49-F238E27FC236}">
                <a16:creationId xmlns:a16="http://schemas.microsoft.com/office/drawing/2014/main" id="{118F7080-80B8-A545-817A-E211B4E5775B}"/>
              </a:ext>
            </a:extLst>
          </p:cNvPr>
          <p:cNvSpPr txBox="1">
            <a:spLocks/>
          </p:cNvSpPr>
          <p:nvPr/>
        </p:nvSpPr>
        <p:spPr>
          <a:xfrm>
            <a:off x="298174" y="754032"/>
            <a:ext cx="1238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Privacy Considerations</a:t>
            </a:r>
          </a:p>
        </p:txBody>
      </p:sp>
      <p:sp>
        <p:nvSpPr>
          <p:cNvPr id="12" name="Google Shape;207;p20">
            <a:extLst>
              <a:ext uri="{FF2B5EF4-FFF2-40B4-BE49-F238E27FC236}">
                <a16:creationId xmlns:a16="http://schemas.microsoft.com/office/drawing/2014/main" id="{66665EB3-8EDC-1D49-A376-516A3B7A032B}"/>
              </a:ext>
            </a:extLst>
          </p:cNvPr>
          <p:cNvSpPr txBox="1">
            <a:spLocks/>
          </p:cNvSpPr>
          <p:nvPr/>
        </p:nvSpPr>
        <p:spPr>
          <a:xfrm>
            <a:off x="726574" y="2595360"/>
            <a:ext cx="11523600" cy="514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82550" indent="0" defTabSz="914400" hangingPunct="1">
              <a:buClr>
                <a:srgbClr val="351C35"/>
              </a:buClr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In order to access user location:</a:t>
            </a:r>
          </a:p>
          <a:p>
            <a:pPr marL="82550" indent="0" defTabSz="914400" hangingPunct="1">
              <a:buClr>
                <a:srgbClr val="351C35"/>
              </a:buClr>
            </a:pPr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Data processing happens on the SensorHub / DSP on the phone.</a:t>
            </a:r>
          </a:p>
          <a:p>
            <a:pPr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Federated learning is used to update models on the phone. Learning specific to the user happens on the phone.</a:t>
            </a:r>
          </a:p>
          <a:p>
            <a:pPr marL="0"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Social data/contacts, possibly incident data stored in the cloud.</a:t>
            </a:r>
          </a:p>
          <a:p>
            <a:pPr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GDPR compliance. </a:t>
            </a:r>
            <a:r>
              <a:rPr lang="en-US" sz="2800" b="1" i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(</a:t>
            </a:r>
            <a:r>
              <a:rPr lang="en-US" sz="2800" i="1" dirty="0">
                <a:latin typeface="Helvetica Neue"/>
                <a:ea typeface="Helvetica Neue"/>
                <a:cs typeface="Helvetica Neue"/>
                <a:sym typeface="Helvetica Neue"/>
              </a:rPr>
              <a:t>General Data Protection Regulation)</a:t>
            </a:r>
            <a:endParaRPr lang="en-US" sz="2800" b="1" i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3" indent="0" defTabSz="914400" hangingPunct="1"/>
            <a:endParaRPr lang="en-US" sz="2800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265421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2;p21">
            <a:extLst>
              <a:ext uri="{FF2B5EF4-FFF2-40B4-BE49-F238E27FC236}">
                <a16:creationId xmlns:a16="http://schemas.microsoft.com/office/drawing/2014/main" id="{60209D5F-5D75-B24F-8C78-41ACC9AB9FA9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11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7" name="Google Shape;214;p21">
            <a:extLst>
              <a:ext uri="{FF2B5EF4-FFF2-40B4-BE49-F238E27FC236}">
                <a16:creationId xmlns:a16="http://schemas.microsoft.com/office/drawing/2014/main" id="{3000942E-788A-DE48-A003-196705A872FF}"/>
              </a:ext>
            </a:extLst>
          </p:cNvPr>
          <p:cNvSpPr txBox="1">
            <a:spLocks/>
          </p:cNvSpPr>
          <p:nvPr/>
        </p:nvSpPr>
        <p:spPr>
          <a:xfrm>
            <a:off x="298174" y="754032"/>
            <a:ext cx="1238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PLATFORM CONSIDERATIONS</a:t>
            </a:r>
          </a:p>
        </p:txBody>
      </p:sp>
      <p:grpSp>
        <p:nvGrpSpPr>
          <p:cNvPr id="8" name="Google Shape;215;p21">
            <a:extLst>
              <a:ext uri="{FF2B5EF4-FFF2-40B4-BE49-F238E27FC236}">
                <a16:creationId xmlns:a16="http://schemas.microsoft.com/office/drawing/2014/main" id="{2C743717-CC6A-C944-BD9E-78FAB0C3D1F8}"/>
              </a:ext>
            </a:extLst>
          </p:cNvPr>
          <p:cNvGrpSpPr/>
          <p:nvPr/>
        </p:nvGrpSpPr>
        <p:grpSpPr>
          <a:xfrm>
            <a:off x="2787649" y="1987549"/>
            <a:ext cx="7429600" cy="5778400"/>
            <a:chOff x="620183" y="705"/>
            <a:chExt cx="7429600" cy="5778400"/>
          </a:xfrm>
        </p:grpSpPr>
        <p:sp>
          <p:nvSpPr>
            <p:cNvPr id="9" name="Google Shape;216;p21">
              <a:extLst>
                <a:ext uri="{FF2B5EF4-FFF2-40B4-BE49-F238E27FC236}">
                  <a16:creationId xmlns:a16="http://schemas.microsoft.com/office/drawing/2014/main" id="{EF0B7A65-6EAA-D043-8B29-75B783AE164F}"/>
                </a:ext>
              </a:extLst>
            </p:cNvPr>
            <p:cNvSpPr/>
            <p:nvPr/>
          </p:nvSpPr>
          <p:spPr>
            <a:xfrm>
              <a:off x="620183" y="705"/>
              <a:ext cx="3302100" cy="1650900"/>
            </a:xfrm>
            <a:prstGeom prst="roundRect">
              <a:avLst>
                <a:gd name="adj" fmla="val 10000"/>
              </a:avLst>
            </a:prstGeom>
            <a:noFill/>
            <a:ln w="25400" cap="flat" cmpd="sng">
              <a:solidFill>
                <a:srgbClr val="00A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217;p21">
              <a:extLst>
                <a:ext uri="{FF2B5EF4-FFF2-40B4-BE49-F238E27FC236}">
                  <a16:creationId xmlns:a16="http://schemas.microsoft.com/office/drawing/2014/main" id="{41561C86-A4B0-BE44-8C1E-40266C34EC65}"/>
                </a:ext>
              </a:extLst>
            </p:cNvPr>
            <p:cNvSpPr txBox="1"/>
            <p:nvPr/>
          </p:nvSpPr>
          <p:spPr>
            <a:xfrm>
              <a:off x="668539" y="49061"/>
              <a:ext cx="32052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825" tIns="82550" rIns="123825" bIns="825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6500"/>
                <a:buFont typeface="Avenir"/>
                <a:buNone/>
                <a:tabLst/>
                <a:defRPr/>
              </a:pPr>
              <a:endParaRPr kumimoji="0" sz="6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" name="Google Shape;218;p21">
              <a:extLst>
                <a:ext uri="{FF2B5EF4-FFF2-40B4-BE49-F238E27FC236}">
                  <a16:creationId xmlns:a16="http://schemas.microsoft.com/office/drawing/2014/main" id="{9016D98F-B9D2-D24E-985A-FC91D5BE283A}"/>
                </a:ext>
              </a:extLst>
            </p:cNvPr>
            <p:cNvSpPr/>
            <p:nvPr/>
          </p:nvSpPr>
          <p:spPr>
            <a:xfrm>
              <a:off x="950383" y="1651705"/>
              <a:ext cx="330300" cy="12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80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5" name="Google Shape;219;p21">
              <a:extLst>
                <a:ext uri="{FF2B5EF4-FFF2-40B4-BE49-F238E27FC236}">
                  <a16:creationId xmlns:a16="http://schemas.microsoft.com/office/drawing/2014/main" id="{421C0B36-0AEE-EC44-BFBC-2B22ACB916AB}"/>
                </a:ext>
              </a:extLst>
            </p:cNvPr>
            <p:cNvSpPr/>
            <p:nvPr/>
          </p:nvSpPr>
          <p:spPr>
            <a:xfrm>
              <a:off x="1280583" y="2064455"/>
              <a:ext cx="2641500" cy="1650900"/>
            </a:xfrm>
            <a:prstGeom prst="roundRect">
              <a:avLst>
                <a:gd name="adj" fmla="val 10000"/>
              </a:avLst>
            </a:prstGeom>
            <a:solidFill>
              <a:srgbClr val="FFFF00">
                <a:alpha val="8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220;p21">
              <a:extLst>
                <a:ext uri="{FF2B5EF4-FFF2-40B4-BE49-F238E27FC236}">
                  <a16:creationId xmlns:a16="http://schemas.microsoft.com/office/drawing/2014/main" id="{67193AC5-9FC3-8D48-B252-838DED899497}"/>
                </a:ext>
              </a:extLst>
            </p:cNvPr>
            <p:cNvSpPr txBox="1"/>
            <p:nvPr/>
          </p:nvSpPr>
          <p:spPr>
            <a:xfrm>
              <a:off x="1328939" y="2112811"/>
              <a:ext cx="25449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0625" rIns="60950" bIns="406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3200"/>
                <a:buFont typeface="Avenir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"/>
                  <a:ea typeface="Avenir"/>
                  <a:cs typeface="Avenir"/>
                  <a:sym typeface="Avenir"/>
                </a:rPr>
                <a:t>Android Service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221;p21">
              <a:extLst>
                <a:ext uri="{FF2B5EF4-FFF2-40B4-BE49-F238E27FC236}">
                  <a16:creationId xmlns:a16="http://schemas.microsoft.com/office/drawing/2014/main" id="{2E19D438-D248-C840-A2BD-391A33E1A924}"/>
                </a:ext>
              </a:extLst>
            </p:cNvPr>
            <p:cNvSpPr/>
            <p:nvPr/>
          </p:nvSpPr>
          <p:spPr>
            <a:xfrm>
              <a:off x="950383" y="1651705"/>
              <a:ext cx="330300" cy="330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80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" name="Google Shape;222;p21">
              <a:extLst>
                <a:ext uri="{FF2B5EF4-FFF2-40B4-BE49-F238E27FC236}">
                  <a16:creationId xmlns:a16="http://schemas.microsoft.com/office/drawing/2014/main" id="{041734FA-A3A7-DF47-8464-821A28B9A476}"/>
                </a:ext>
              </a:extLst>
            </p:cNvPr>
            <p:cNvSpPr/>
            <p:nvPr/>
          </p:nvSpPr>
          <p:spPr>
            <a:xfrm>
              <a:off x="1280583" y="4128205"/>
              <a:ext cx="2641500" cy="1650900"/>
            </a:xfrm>
            <a:prstGeom prst="roundRect">
              <a:avLst>
                <a:gd name="adj" fmla="val 10000"/>
              </a:avLst>
            </a:prstGeom>
            <a:solidFill>
              <a:srgbClr val="61D836">
                <a:alpha val="8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223;p21">
              <a:extLst>
                <a:ext uri="{FF2B5EF4-FFF2-40B4-BE49-F238E27FC236}">
                  <a16:creationId xmlns:a16="http://schemas.microsoft.com/office/drawing/2014/main" id="{80D52C87-C112-6247-851F-72013DF3F31F}"/>
                </a:ext>
              </a:extLst>
            </p:cNvPr>
            <p:cNvSpPr txBox="1"/>
            <p:nvPr/>
          </p:nvSpPr>
          <p:spPr>
            <a:xfrm>
              <a:off x="1328939" y="4176561"/>
              <a:ext cx="25449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0625" rIns="60950" bIns="406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3200"/>
                <a:buFont typeface="Avenir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"/>
                  <a:ea typeface="Avenir"/>
                  <a:cs typeface="Avenir"/>
                  <a:sym typeface="Avenir"/>
                </a:rPr>
                <a:t>Android Sensor Hub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24;p21">
              <a:extLst>
                <a:ext uri="{FF2B5EF4-FFF2-40B4-BE49-F238E27FC236}">
                  <a16:creationId xmlns:a16="http://schemas.microsoft.com/office/drawing/2014/main" id="{8887CEC7-C191-BB49-8B45-496C0D53F873}"/>
                </a:ext>
              </a:extLst>
            </p:cNvPr>
            <p:cNvSpPr/>
            <p:nvPr/>
          </p:nvSpPr>
          <p:spPr>
            <a:xfrm>
              <a:off x="4747683" y="705"/>
              <a:ext cx="3302100" cy="1650900"/>
            </a:xfrm>
            <a:prstGeom prst="roundRect">
              <a:avLst>
                <a:gd name="adj" fmla="val 10000"/>
              </a:avLst>
            </a:prstGeom>
            <a:noFill/>
            <a:ln w="25400" cap="flat" cmpd="sng">
              <a:solidFill>
                <a:srgbClr val="00A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25;p21">
              <a:extLst>
                <a:ext uri="{FF2B5EF4-FFF2-40B4-BE49-F238E27FC236}">
                  <a16:creationId xmlns:a16="http://schemas.microsoft.com/office/drawing/2014/main" id="{BBD0DB60-9C91-AC48-B783-06148263E902}"/>
                </a:ext>
              </a:extLst>
            </p:cNvPr>
            <p:cNvSpPr txBox="1"/>
            <p:nvPr/>
          </p:nvSpPr>
          <p:spPr>
            <a:xfrm>
              <a:off x="4796039" y="49061"/>
              <a:ext cx="32052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825" tIns="82550" rIns="123825" bIns="8255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6500"/>
                <a:buFont typeface="Avenir"/>
                <a:buNone/>
                <a:tabLst/>
                <a:defRPr/>
              </a:pPr>
              <a:endParaRPr kumimoji="0" sz="6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" name="Google Shape;226;p21">
              <a:extLst>
                <a:ext uri="{FF2B5EF4-FFF2-40B4-BE49-F238E27FC236}">
                  <a16:creationId xmlns:a16="http://schemas.microsoft.com/office/drawing/2014/main" id="{75C97E04-1742-D147-A29F-F26A791C2A81}"/>
                </a:ext>
              </a:extLst>
            </p:cNvPr>
            <p:cNvSpPr/>
            <p:nvPr/>
          </p:nvSpPr>
          <p:spPr>
            <a:xfrm>
              <a:off x="5077883" y="1651705"/>
              <a:ext cx="330300" cy="123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80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3" name="Google Shape;227;p21">
              <a:extLst>
                <a:ext uri="{FF2B5EF4-FFF2-40B4-BE49-F238E27FC236}">
                  <a16:creationId xmlns:a16="http://schemas.microsoft.com/office/drawing/2014/main" id="{6704A084-2B49-8549-8164-B161122EE540}"/>
                </a:ext>
              </a:extLst>
            </p:cNvPr>
            <p:cNvSpPr/>
            <p:nvPr/>
          </p:nvSpPr>
          <p:spPr>
            <a:xfrm>
              <a:off x="5408083" y="2064455"/>
              <a:ext cx="2641500" cy="1650900"/>
            </a:xfrm>
            <a:prstGeom prst="roundRect">
              <a:avLst>
                <a:gd name="adj" fmla="val 10000"/>
              </a:avLst>
            </a:prstGeom>
            <a:solidFill>
              <a:srgbClr val="FF644E">
                <a:alpha val="8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28;p21">
              <a:extLst>
                <a:ext uri="{FF2B5EF4-FFF2-40B4-BE49-F238E27FC236}">
                  <a16:creationId xmlns:a16="http://schemas.microsoft.com/office/drawing/2014/main" id="{033E0822-A3B1-8542-8455-6CAE17D5C9AF}"/>
                </a:ext>
              </a:extLst>
            </p:cNvPr>
            <p:cNvSpPr txBox="1"/>
            <p:nvPr/>
          </p:nvSpPr>
          <p:spPr>
            <a:xfrm>
              <a:off x="5456439" y="2112811"/>
              <a:ext cx="25449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0625" rIns="60950" bIns="406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3200"/>
                <a:buFont typeface="Avenir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"/>
                  <a:ea typeface="Avenir"/>
                  <a:cs typeface="Avenir"/>
                  <a:sym typeface="Avenir"/>
                </a:rPr>
                <a:t>Background Mode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29;p21">
              <a:extLst>
                <a:ext uri="{FF2B5EF4-FFF2-40B4-BE49-F238E27FC236}">
                  <a16:creationId xmlns:a16="http://schemas.microsoft.com/office/drawing/2014/main" id="{E7347947-437D-0C46-8597-9666783C2C5A}"/>
                </a:ext>
              </a:extLst>
            </p:cNvPr>
            <p:cNvSpPr/>
            <p:nvPr/>
          </p:nvSpPr>
          <p:spPr>
            <a:xfrm>
              <a:off x="5077883" y="1651705"/>
              <a:ext cx="330300" cy="330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0080C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6" name="Google Shape;230;p21">
              <a:extLst>
                <a:ext uri="{FF2B5EF4-FFF2-40B4-BE49-F238E27FC236}">
                  <a16:creationId xmlns:a16="http://schemas.microsoft.com/office/drawing/2014/main" id="{2095C182-1374-7642-9586-B190DCA6FBD6}"/>
                </a:ext>
              </a:extLst>
            </p:cNvPr>
            <p:cNvSpPr/>
            <p:nvPr/>
          </p:nvSpPr>
          <p:spPr>
            <a:xfrm>
              <a:off x="5408083" y="4128205"/>
              <a:ext cx="2641500" cy="1650900"/>
            </a:xfrm>
            <a:prstGeom prst="roundRect">
              <a:avLst>
                <a:gd name="adj" fmla="val 10000"/>
              </a:avLst>
            </a:prstGeom>
            <a:solidFill>
              <a:srgbClr val="FFC000">
                <a:alpha val="8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31;p21">
              <a:extLst>
                <a:ext uri="{FF2B5EF4-FFF2-40B4-BE49-F238E27FC236}">
                  <a16:creationId xmlns:a16="http://schemas.microsoft.com/office/drawing/2014/main" id="{2A60BF27-6A3E-C94C-8D46-F6C6EB2088B9}"/>
                </a:ext>
              </a:extLst>
            </p:cNvPr>
            <p:cNvSpPr txBox="1"/>
            <p:nvPr/>
          </p:nvSpPr>
          <p:spPr>
            <a:xfrm>
              <a:off x="5456439" y="4176561"/>
              <a:ext cx="2544900" cy="15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40625" rIns="60950" bIns="406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9494A"/>
                </a:buClr>
                <a:buSzPts val="3200"/>
                <a:buFont typeface="Avenir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"/>
                  <a:ea typeface="Avenir"/>
                  <a:cs typeface="Avenir"/>
                  <a:sym typeface="Avenir"/>
                </a:rPr>
                <a:t>Core Motion Framework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Google Shape;232;p21">
            <a:extLst>
              <a:ext uri="{FF2B5EF4-FFF2-40B4-BE49-F238E27FC236}">
                <a16:creationId xmlns:a16="http://schemas.microsoft.com/office/drawing/2014/main" id="{6B44FFD1-1E0D-9043-9143-34D4EFF40A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477" y="1860231"/>
            <a:ext cx="1910862" cy="191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3;p21">
            <a:extLst>
              <a:ext uri="{FF2B5EF4-FFF2-40B4-BE49-F238E27FC236}">
                <a16:creationId xmlns:a16="http://schemas.microsoft.com/office/drawing/2014/main" id="{47CD5494-2E31-A147-8973-FE4F954480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8906" y="1860231"/>
            <a:ext cx="1625600" cy="16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6788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38;p22">
            <a:extLst>
              <a:ext uri="{FF2B5EF4-FFF2-40B4-BE49-F238E27FC236}">
                <a16:creationId xmlns:a16="http://schemas.microsoft.com/office/drawing/2014/main" id="{70252F37-832B-494A-B0FC-872A16485247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12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31" name="Google Shape;240;p22">
            <a:extLst>
              <a:ext uri="{FF2B5EF4-FFF2-40B4-BE49-F238E27FC236}">
                <a16:creationId xmlns:a16="http://schemas.microsoft.com/office/drawing/2014/main" id="{E9B6E4C0-4D93-EE4C-A096-C3CC99D7C679}"/>
              </a:ext>
            </a:extLst>
          </p:cNvPr>
          <p:cNvSpPr txBox="1">
            <a:spLocks/>
          </p:cNvSpPr>
          <p:nvPr/>
        </p:nvSpPr>
        <p:spPr>
          <a:xfrm>
            <a:off x="298174" y="754032"/>
            <a:ext cx="1238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Sensor Hub</a:t>
            </a:r>
          </a:p>
        </p:txBody>
      </p:sp>
      <p:sp>
        <p:nvSpPr>
          <p:cNvPr id="32" name="Google Shape;241;p22">
            <a:extLst>
              <a:ext uri="{FF2B5EF4-FFF2-40B4-BE49-F238E27FC236}">
                <a16:creationId xmlns:a16="http://schemas.microsoft.com/office/drawing/2014/main" id="{42AA8031-D4DE-B14E-9B8A-D31C3215D5C4}"/>
              </a:ext>
            </a:extLst>
          </p:cNvPr>
          <p:cNvSpPr txBox="1">
            <a:spLocks/>
          </p:cNvSpPr>
          <p:nvPr/>
        </p:nvSpPr>
        <p:spPr>
          <a:xfrm>
            <a:off x="938574" y="2211900"/>
            <a:ext cx="11523600" cy="588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2 Billion units expected to be shipped in 2018</a:t>
            </a:r>
          </a:p>
          <a:p>
            <a:pPr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Allow low-power processing of sensor data.</a:t>
            </a:r>
          </a:p>
          <a:p>
            <a:pPr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iPhone 6S line in 2015 was the first large scale platform.</a:t>
            </a:r>
          </a:p>
          <a:p>
            <a:pPr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Used for:</a:t>
            </a:r>
          </a:p>
          <a:p>
            <a:pPr lvl="1"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Voice-based AI.</a:t>
            </a:r>
          </a:p>
          <a:p>
            <a:pPr lvl="1"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Fitness data processing (step count, miles walked, driven, </a:t>
            </a:r>
            <a:r>
              <a:rPr lang="en-US" b="1" spc="0" dirty="0" err="1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etc</a:t>
            </a: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).</a:t>
            </a:r>
          </a:p>
          <a:p>
            <a:pPr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Possible to repurpose for:</a:t>
            </a:r>
          </a:p>
          <a:p>
            <a:pPr lvl="1"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Deep learning networks to determine anomalous patterns.</a:t>
            </a:r>
          </a:p>
          <a:p>
            <a:pPr lvl="1"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Location tracking, walk/run patterns. </a:t>
            </a:r>
          </a:p>
          <a:p>
            <a:pPr lvl="1" indent="-374650" defTabSz="914400" hangingPunct="1">
              <a:lnSpc>
                <a:spcPct val="15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Always-on inferencing.</a:t>
            </a:r>
          </a:p>
          <a:p>
            <a:pPr marL="0" indent="0" defTabSz="914400" hangingPunct="1">
              <a:lnSpc>
                <a:spcPct val="150000"/>
              </a:lnSpc>
            </a:pPr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3" indent="0" defTabSz="914400" hangingPunct="1">
              <a:lnSpc>
                <a:spcPct val="150000"/>
              </a:lnSpc>
            </a:pPr>
            <a:endParaRPr lang="en-US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1369665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46;p23">
            <a:extLst>
              <a:ext uri="{FF2B5EF4-FFF2-40B4-BE49-F238E27FC236}">
                <a16:creationId xmlns:a16="http://schemas.microsoft.com/office/drawing/2014/main" id="{E08BCD6C-67B4-0A4A-BEAC-EF49112187F3}"/>
              </a:ext>
            </a:extLst>
          </p:cNvPr>
          <p:cNvSpPr txBox="1">
            <a:spLocks/>
          </p:cNvSpPr>
          <p:nvPr/>
        </p:nvSpPr>
        <p:spPr>
          <a:xfrm>
            <a:off x="12488508" y="10383692"/>
            <a:ext cx="1902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13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6" name="Google Shape;247;p23">
            <a:extLst>
              <a:ext uri="{FF2B5EF4-FFF2-40B4-BE49-F238E27FC236}">
                <a16:creationId xmlns:a16="http://schemas.microsoft.com/office/drawing/2014/main" id="{AEC94F78-6596-F641-94AC-AAC281B995FB}"/>
              </a:ext>
            </a:extLst>
          </p:cNvPr>
          <p:cNvSpPr/>
          <p:nvPr/>
        </p:nvSpPr>
        <p:spPr>
          <a:xfrm>
            <a:off x="1843972" y="4697364"/>
            <a:ext cx="3203100" cy="3252000"/>
          </a:xfrm>
          <a:prstGeom prst="ellipse">
            <a:avLst/>
          </a:prstGeom>
          <a:solidFill>
            <a:srgbClr val="DBC10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48;p23">
            <a:extLst>
              <a:ext uri="{FF2B5EF4-FFF2-40B4-BE49-F238E27FC236}">
                <a16:creationId xmlns:a16="http://schemas.microsoft.com/office/drawing/2014/main" id="{314205D8-B8E9-A94D-9652-E687BBA9C648}"/>
              </a:ext>
            </a:extLst>
          </p:cNvPr>
          <p:cNvSpPr/>
          <p:nvPr/>
        </p:nvSpPr>
        <p:spPr>
          <a:xfrm>
            <a:off x="1911898" y="5417301"/>
            <a:ext cx="3067500" cy="2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3800"/>
              <a:buFont typeface="Avenir"/>
              <a:buNone/>
            </a:pPr>
            <a:r>
              <a:rPr lang="en-US" sz="3800" b="1" spc="0" dirty="0">
                <a:latin typeface="Avenir"/>
                <a:ea typeface="Avenir"/>
                <a:cs typeface="Avenir"/>
                <a:sym typeface="Avenir"/>
              </a:rPr>
              <a:t>ANDROID SENSOR HUB</a:t>
            </a:r>
            <a:endParaRPr b="1" spc="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49;p23">
            <a:extLst>
              <a:ext uri="{FF2B5EF4-FFF2-40B4-BE49-F238E27FC236}">
                <a16:creationId xmlns:a16="http://schemas.microsoft.com/office/drawing/2014/main" id="{E21C79DC-E589-6241-B9DE-58DB7B269987}"/>
              </a:ext>
            </a:extLst>
          </p:cNvPr>
          <p:cNvSpPr/>
          <p:nvPr/>
        </p:nvSpPr>
        <p:spPr>
          <a:xfrm>
            <a:off x="5046911" y="1357791"/>
            <a:ext cx="3203100" cy="3252000"/>
          </a:xfrm>
          <a:prstGeom prst="ellipse">
            <a:avLst/>
          </a:prstGeom>
          <a:solidFill>
            <a:srgbClr val="61D83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50;p23">
            <a:extLst>
              <a:ext uri="{FF2B5EF4-FFF2-40B4-BE49-F238E27FC236}">
                <a16:creationId xmlns:a16="http://schemas.microsoft.com/office/drawing/2014/main" id="{75E9D6D3-BB11-7B4B-A451-F7259B9D5876}"/>
              </a:ext>
            </a:extLst>
          </p:cNvPr>
          <p:cNvSpPr/>
          <p:nvPr/>
        </p:nvSpPr>
        <p:spPr>
          <a:xfrm>
            <a:off x="5253589" y="2246910"/>
            <a:ext cx="2939100" cy="1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3800"/>
              <a:buFont typeface="Avenir"/>
              <a:buNone/>
            </a:pPr>
            <a:r>
              <a:rPr lang="en-US" sz="3800" b="1" spc="0" dirty="0">
                <a:latin typeface="Avenir"/>
                <a:ea typeface="Avenir"/>
                <a:cs typeface="Avenir"/>
                <a:sym typeface="Avenir"/>
              </a:rPr>
              <a:t>PERSONAL SAFETY</a:t>
            </a:r>
            <a:endParaRPr sz="3800" b="1" spc="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51;p23">
            <a:extLst>
              <a:ext uri="{FF2B5EF4-FFF2-40B4-BE49-F238E27FC236}">
                <a16:creationId xmlns:a16="http://schemas.microsoft.com/office/drawing/2014/main" id="{2C4ED2B8-CB59-354D-ACBB-B708531059E8}"/>
              </a:ext>
            </a:extLst>
          </p:cNvPr>
          <p:cNvSpPr/>
          <p:nvPr/>
        </p:nvSpPr>
        <p:spPr>
          <a:xfrm>
            <a:off x="8385528" y="4697363"/>
            <a:ext cx="3203100" cy="325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52;p23">
            <a:extLst>
              <a:ext uri="{FF2B5EF4-FFF2-40B4-BE49-F238E27FC236}">
                <a16:creationId xmlns:a16="http://schemas.microsoft.com/office/drawing/2014/main" id="{484B2902-85EB-124A-A703-FFB794F979FF}"/>
              </a:ext>
            </a:extLst>
          </p:cNvPr>
          <p:cNvSpPr/>
          <p:nvPr/>
        </p:nvSpPr>
        <p:spPr>
          <a:xfrm>
            <a:off x="8452992" y="5129992"/>
            <a:ext cx="3113100" cy="20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3800"/>
              <a:buFont typeface="Avenir"/>
              <a:buNone/>
            </a:pPr>
            <a:r>
              <a:rPr lang="en-US" sz="3800" b="1" spc="0" dirty="0">
                <a:latin typeface="Avenir"/>
                <a:ea typeface="Avenir"/>
                <a:cs typeface="Avenir"/>
                <a:sym typeface="Avenir"/>
              </a:rPr>
              <a:t>AI</a:t>
            </a:r>
            <a:endParaRPr sz="1400" spc="0" dirty="0"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FFFFFF"/>
              </a:buClr>
              <a:buSzPts val="3800"/>
              <a:buFont typeface="Avenir"/>
              <a:buNone/>
            </a:pPr>
            <a:r>
              <a:rPr lang="en-US" sz="3800" b="1" spc="0" dirty="0">
                <a:latin typeface="Avenir"/>
                <a:ea typeface="Avenir"/>
                <a:cs typeface="Avenir"/>
                <a:sym typeface="Avenir"/>
              </a:rPr>
              <a:t> MACHINE LEARNING</a:t>
            </a:r>
            <a:endParaRPr sz="3800" b="1" spc="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53;p23">
            <a:extLst>
              <a:ext uri="{FF2B5EF4-FFF2-40B4-BE49-F238E27FC236}">
                <a16:creationId xmlns:a16="http://schemas.microsoft.com/office/drawing/2014/main" id="{E99E5610-CFD1-4D42-B245-A4AA2D9D33FF}"/>
              </a:ext>
            </a:extLst>
          </p:cNvPr>
          <p:cNvSpPr/>
          <p:nvPr/>
        </p:nvSpPr>
        <p:spPr>
          <a:xfrm rot="-2464214">
            <a:off x="4429304" y="4590292"/>
            <a:ext cx="1355741" cy="214118"/>
          </a:xfrm>
          <a:prstGeom prst="leftRightArrow">
            <a:avLst>
              <a:gd name="adj1" fmla="val 32000"/>
              <a:gd name="adj2" fmla="val 78692"/>
            </a:avLst>
          </a:prstGeom>
          <a:solidFill>
            <a:srgbClr val="0090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54;p23">
            <a:extLst>
              <a:ext uri="{FF2B5EF4-FFF2-40B4-BE49-F238E27FC236}">
                <a16:creationId xmlns:a16="http://schemas.microsoft.com/office/drawing/2014/main" id="{89A95B44-01E1-6B44-9B7C-DFF311A865E2}"/>
              </a:ext>
            </a:extLst>
          </p:cNvPr>
          <p:cNvSpPr/>
          <p:nvPr/>
        </p:nvSpPr>
        <p:spPr>
          <a:xfrm rot="-8357566">
            <a:off x="7627282" y="4518607"/>
            <a:ext cx="1425496" cy="220814"/>
          </a:xfrm>
          <a:prstGeom prst="leftRightArrow">
            <a:avLst>
              <a:gd name="adj1" fmla="val 32000"/>
              <a:gd name="adj2" fmla="val 78692"/>
            </a:avLst>
          </a:prstGeom>
          <a:solidFill>
            <a:srgbClr val="0090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55;p23">
            <a:extLst>
              <a:ext uri="{FF2B5EF4-FFF2-40B4-BE49-F238E27FC236}">
                <a16:creationId xmlns:a16="http://schemas.microsoft.com/office/drawing/2014/main" id="{7637DD37-4E08-344D-ABE0-6762F56B778B}"/>
              </a:ext>
            </a:extLst>
          </p:cNvPr>
          <p:cNvSpPr/>
          <p:nvPr/>
        </p:nvSpPr>
        <p:spPr>
          <a:xfrm>
            <a:off x="4794739" y="7147792"/>
            <a:ext cx="3856800" cy="223500"/>
          </a:xfrm>
          <a:prstGeom prst="leftRightArrow">
            <a:avLst>
              <a:gd name="adj1" fmla="val 32000"/>
              <a:gd name="adj2" fmla="val 78692"/>
            </a:avLst>
          </a:prstGeom>
          <a:solidFill>
            <a:srgbClr val="00905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" name="Google Shape;256;p23">
            <a:extLst>
              <a:ext uri="{FF2B5EF4-FFF2-40B4-BE49-F238E27FC236}">
                <a16:creationId xmlns:a16="http://schemas.microsoft.com/office/drawing/2014/main" id="{729FDC49-E97B-A245-9F15-1F7E47AB20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9510" y="5177564"/>
            <a:ext cx="747338" cy="161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08;p27">
            <a:extLst>
              <a:ext uri="{FF2B5EF4-FFF2-40B4-BE49-F238E27FC236}">
                <a16:creationId xmlns:a16="http://schemas.microsoft.com/office/drawing/2014/main" id="{822444D5-B669-A84D-B7CE-D46180A50ED5}"/>
              </a:ext>
            </a:extLst>
          </p:cNvPr>
          <p:cNvSpPr txBox="1"/>
          <p:nvPr/>
        </p:nvSpPr>
        <p:spPr>
          <a:xfrm>
            <a:off x="4756339" y="0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5800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62;p24">
            <a:extLst>
              <a:ext uri="{FF2B5EF4-FFF2-40B4-BE49-F238E27FC236}">
                <a16:creationId xmlns:a16="http://schemas.microsoft.com/office/drawing/2014/main" id="{02FC3907-7481-0E46-A52F-BF4FDB99F278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14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7" name="Google Shape;264;p24">
            <a:extLst>
              <a:ext uri="{FF2B5EF4-FFF2-40B4-BE49-F238E27FC236}">
                <a16:creationId xmlns:a16="http://schemas.microsoft.com/office/drawing/2014/main" id="{06C0A1D5-0A7D-F146-8348-99374BAD4A4B}"/>
              </a:ext>
            </a:extLst>
          </p:cNvPr>
          <p:cNvSpPr txBox="1">
            <a:spLocks/>
          </p:cNvSpPr>
          <p:nvPr/>
        </p:nvSpPr>
        <p:spPr>
          <a:xfrm>
            <a:off x="298174" y="754032"/>
            <a:ext cx="123804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DESIGN CONSIDERATIONS</a:t>
            </a:r>
          </a:p>
        </p:txBody>
      </p:sp>
      <p:pic>
        <p:nvPicPr>
          <p:cNvPr id="28" name="Google Shape;265;p24">
            <a:extLst>
              <a:ext uri="{FF2B5EF4-FFF2-40B4-BE49-F238E27FC236}">
                <a16:creationId xmlns:a16="http://schemas.microsoft.com/office/drawing/2014/main" id="{096A98B8-35F9-B64B-8138-A68AC14545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271" y="1525177"/>
            <a:ext cx="1910862" cy="191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66;p24" descr="https://lh3.googleusercontent.com/Iw_xMHRvjFhll37ouO0YnwEJwU0LEPR-a-Chx1LuTPTmUmcWYkDmX3k8evQAx5zP4yO7DAPRYdINNtQOMEgWhnqMsq3VeW1bj3JlpTBcLbrzg0y-2--nUw66pm4OgFYmXdQRS-aMolYrPLKwIA">
            <a:extLst>
              <a:ext uri="{FF2B5EF4-FFF2-40B4-BE49-F238E27FC236}">
                <a16:creationId xmlns:a16="http://schemas.microsoft.com/office/drawing/2014/main" id="{AE4B16DB-BF8C-804A-8925-901C69AEB3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809" y="3857618"/>
            <a:ext cx="4593266" cy="4211688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Google Shape;267;p24">
            <a:extLst>
              <a:ext uri="{FF2B5EF4-FFF2-40B4-BE49-F238E27FC236}">
                <a16:creationId xmlns:a16="http://schemas.microsoft.com/office/drawing/2014/main" id="{3FBE5ACD-6727-F445-A073-2B25027697C2}"/>
              </a:ext>
            </a:extLst>
          </p:cNvPr>
          <p:cNvSpPr/>
          <p:nvPr/>
        </p:nvSpPr>
        <p:spPr>
          <a:xfrm>
            <a:off x="9188245" y="1818739"/>
            <a:ext cx="2005776" cy="1617300"/>
          </a:xfrm>
          <a:prstGeom prst="cloud">
            <a:avLst/>
          </a:prstGeom>
          <a:noFill/>
          <a:ln w="38100" cap="flat" cmpd="sng">
            <a:solidFill>
              <a:srgbClr val="00A2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3000"/>
              <a:buFont typeface="Avenir"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268;p24">
            <a:extLst>
              <a:ext uri="{FF2B5EF4-FFF2-40B4-BE49-F238E27FC236}">
                <a16:creationId xmlns:a16="http://schemas.microsoft.com/office/drawing/2014/main" id="{8767ACD7-36C8-EC45-A137-C5B08F55F4BA}"/>
              </a:ext>
            </a:extLst>
          </p:cNvPr>
          <p:cNvSpPr/>
          <p:nvPr/>
        </p:nvSpPr>
        <p:spPr>
          <a:xfrm>
            <a:off x="9925665" y="2259101"/>
            <a:ext cx="560400" cy="734700"/>
          </a:xfrm>
          <a:prstGeom prst="can">
            <a:avLst>
              <a:gd name="adj" fmla="val 25000"/>
            </a:avLst>
          </a:prstGeom>
          <a:solidFill>
            <a:srgbClr val="FF644E"/>
          </a:solidFill>
          <a:ln w="12700" cap="flat" cmpd="sng">
            <a:solidFill>
              <a:srgbClr val="FF644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3000"/>
              <a:buFont typeface="Avenir"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" name="Google Shape;270;p24">
            <a:extLst>
              <a:ext uri="{FF2B5EF4-FFF2-40B4-BE49-F238E27FC236}">
                <a16:creationId xmlns:a16="http://schemas.microsoft.com/office/drawing/2014/main" id="{AB40961F-F32A-FF41-9353-AB257DF42A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52123" y="5051343"/>
            <a:ext cx="4078022" cy="140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71;p24">
            <a:extLst>
              <a:ext uri="{FF2B5EF4-FFF2-40B4-BE49-F238E27FC236}">
                <a16:creationId xmlns:a16="http://schemas.microsoft.com/office/drawing/2014/main" id="{4141FF8B-575A-8245-933F-B1CC482F31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663" y="6459296"/>
            <a:ext cx="2950941" cy="136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72;p24">
            <a:extLst>
              <a:ext uri="{FF2B5EF4-FFF2-40B4-BE49-F238E27FC236}">
                <a16:creationId xmlns:a16="http://schemas.microsoft.com/office/drawing/2014/main" id="{32812362-9BAF-B94F-A85F-E2B2ED07DEA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54852" y="4119965"/>
            <a:ext cx="3702064" cy="56919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08;p27">
            <a:extLst>
              <a:ext uri="{FF2B5EF4-FFF2-40B4-BE49-F238E27FC236}">
                <a16:creationId xmlns:a16="http://schemas.microsoft.com/office/drawing/2014/main" id="{E421AA2B-2E30-564F-811C-97FC1798892C}"/>
              </a:ext>
            </a:extLst>
          </p:cNvPr>
          <p:cNvSpPr txBox="1"/>
          <p:nvPr/>
        </p:nvSpPr>
        <p:spPr>
          <a:xfrm>
            <a:off x="4540774" y="1795332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1CB28-1C22-EC46-B634-6484799CD911}"/>
              </a:ext>
            </a:extLst>
          </p:cNvPr>
          <p:cNvSpPr txBox="1"/>
          <p:nvPr/>
        </p:nvSpPr>
        <p:spPr>
          <a:xfrm>
            <a:off x="1202152" y="3365688"/>
            <a:ext cx="3104707" cy="491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-22" normalizeH="0" baseline="0" dirty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rPr>
              <a:t>Android Sensor Stack</a:t>
            </a:r>
          </a:p>
        </p:txBody>
      </p:sp>
    </p:spTree>
    <p:extLst>
      <p:ext uri="{BB962C8B-B14F-4D97-AF65-F5344CB8AC3E}">
        <p14:creationId xmlns:p14="http://schemas.microsoft.com/office/powerpoint/2010/main" val="33613063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7;p25">
            <a:extLst>
              <a:ext uri="{FF2B5EF4-FFF2-40B4-BE49-F238E27FC236}">
                <a16:creationId xmlns:a16="http://schemas.microsoft.com/office/drawing/2014/main" id="{8AE95E39-B6A9-0E44-B363-75136C06B5AA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15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0" name="Google Shape;278;p25">
            <a:extLst>
              <a:ext uri="{FF2B5EF4-FFF2-40B4-BE49-F238E27FC236}">
                <a16:creationId xmlns:a16="http://schemas.microsoft.com/office/drawing/2014/main" id="{194B1110-0DCD-9344-BA0C-56D089A3300C}"/>
              </a:ext>
            </a:extLst>
          </p:cNvPr>
          <p:cNvSpPr/>
          <p:nvPr/>
        </p:nvSpPr>
        <p:spPr>
          <a:xfrm>
            <a:off x="7737584" y="6045688"/>
            <a:ext cx="4552571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0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SENSOR DATA 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+ 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7030A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279;p25">
            <a:extLst>
              <a:ext uri="{FF2B5EF4-FFF2-40B4-BE49-F238E27FC236}">
                <a16:creationId xmlns:a16="http://schemas.microsoft.com/office/drawing/2014/main" id="{C498CA55-B020-A04F-AABD-9B2359B78B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168" y="246728"/>
            <a:ext cx="3843434" cy="7900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80;p25">
            <a:extLst>
              <a:ext uri="{FF2B5EF4-FFF2-40B4-BE49-F238E27FC236}">
                <a16:creationId xmlns:a16="http://schemas.microsoft.com/office/drawing/2014/main" id="{F408FBE2-CCD7-5647-8429-03B5AF5F42AB}"/>
              </a:ext>
            </a:extLst>
          </p:cNvPr>
          <p:cNvSpPr/>
          <p:nvPr/>
        </p:nvSpPr>
        <p:spPr>
          <a:xfrm>
            <a:off x="2168013" y="3883426"/>
            <a:ext cx="1346652" cy="3782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0" y="0"/>
                </a:moveTo>
                <a:cubicBezTo>
                  <a:pt x="503" y="0"/>
                  <a:pt x="0" y="1245"/>
                  <a:pt x="0" y="2774"/>
                </a:cubicBezTo>
                <a:lnTo>
                  <a:pt x="0" y="11374"/>
                </a:lnTo>
                <a:cubicBezTo>
                  <a:pt x="0" y="12903"/>
                  <a:pt x="503" y="14148"/>
                  <a:pt x="1120" y="14148"/>
                </a:cubicBezTo>
                <a:lnTo>
                  <a:pt x="8821" y="14148"/>
                </a:lnTo>
                <a:lnTo>
                  <a:pt x="11061" y="21600"/>
                </a:lnTo>
                <a:lnTo>
                  <a:pt x="13295" y="14148"/>
                </a:lnTo>
                <a:lnTo>
                  <a:pt x="20480" y="14148"/>
                </a:lnTo>
                <a:cubicBezTo>
                  <a:pt x="21097" y="14148"/>
                  <a:pt x="21600" y="12903"/>
                  <a:pt x="21600" y="11374"/>
                </a:cubicBezTo>
                <a:lnTo>
                  <a:pt x="21600" y="2774"/>
                </a:lnTo>
                <a:cubicBezTo>
                  <a:pt x="21600" y="1245"/>
                  <a:pt x="21097" y="0"/>
                  <a:pt x="20480" y="0"/>
                </a:cubicBezTo>
                <a:lnTo>
                  <a:pt x="1120" y="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5A5F5E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FFFF"/>
              </a:buClr>
              <a:buSzPts val="2300"/>
              <a:buFont typeface="Avenir"/>
              <a:buNone/>
            </a:pPr>
            <a:endParaRPr spc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1;p25">
            <a:extLst>
              <a:ext uri="{FF2B5EF4-FFF2-40B4-BE49-F238E27FC236}">
                <a16:creationId xmlns:a16="http://schemas.microsoft.com/office/drawing/2014/main" id="{8035C9F7-3CF4-3B4D-8D50-C05E99573ECB}"/>
              </a:ext>
            </a:extLst>
          </p:cNvPr>
          <p:cNvSpPr/>
          <p:nvPr/>
        </p:nvSpPr>
        <p:spPr>
          <a:xfrm>
            <a:off x="2186693" y="3890964"/>
            <a:ext cx="130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49494A"/>
              </a:buClr>
              <a:buSzPts val="1400"/>
              <a:buFont typeface="Gill Sans"/>
              <a:buNone/>
            </a:pPr>
            <a:r>
              <a:rPr lang="en-US" sz="1400" spc="0">
                <a:latin typeface="Gill Sans"/>
                <a:ea typeface="Gill Sans"/>
                <a:cs typeface="Gill Sans"/>
                <a:sym typeface="Gill Sans"/>
              </a:rPr>
              <a:t>Nancy Morgan</a:t>
            </a:r>
            <a:endParaRPr sz="1400" spc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282;p25">
            <a:extLst>
              <a:ext uri="{FF2B5EF4-FFF2-40B4-BE49-F238E27FC236}">
                <a16:creationId xmlns:a16="http://schemas.microsoft.com/office/drawing/2014/main" id="{D515C358-3B54-B241-87B8-23F4EE234E3E}"/>
              </a:ext>
            </a:extLst>
          </p:cNvPr>
          <p:cNvSpPr/>
          <p:nvPr/>
        </p:nvSpPr>
        <p:spPr>
          <a:xfrm>
            <a:off x="7463877" y="2103363"/>
            <a:ext cx="4998297" cy="30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96FF"/>
                </a:solidFill>
                <a:latin typeface="Gill Sans"/>
                <a:ea typeface="Gill Sans"/>
                <a:cs typeface="Gill Sans"/>
                <a:sym typeface="Gill Sans"/>
              </a:rPr>
              <a:t>REALTIME TRACKING :</a:t>
            </a:r>
            <a:endParaRPr spc="0" dirty="0">
              <a:latin typeface="Avenir"/>
              <a:ea typeface="Avenir"/>
              <a:cs typeface="Avenir"/>
              <a:sym typeface="Avenir"/>
            </a:endParaRPr>
          </a:p>
          <a:p>
            <a:pPr defTabSz="914400" hangingPunct="1">
              <a:buClr>
                <a:srgbClr val="0096FF"/>
              </a:buClr>
              <a:buSzPts val="2300"/>
              <a:buFont typeface="Gill Sans"/>
              <a:buNone/>
            </a:pPr>
            <a:endParaRPr spc="0" dirty="0">
              <a:latin typeface="Avenir"/>
              <a:ea typeface="Avenir"/>
              <a:cs typeface="Avenir"/>
              <a:sym typeface="Avenir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96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pc="0" dirty="0">
              <a:latin typeface="Avenir"/>
              <a:ea typeface="Avenir"/>
              <a:cs typeface="Avenir"/>
              <a:sym typeface="Avenir"/>
            </a:endParaRPr>
          </a:p>
          <a:p>
            <a:pPr defTabSz="914400" hangingPunct="1">
              <a:buClr>
                <a:srgbClr val="FFC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USER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+ 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45A92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COWORKERS NEARBY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284;p25">
            <a:extLst>
              <a:ext uri="{FF2B5EF4-FFF2-40B4-BE49-F238E27FC236}">
                <a16:creationId xmlns:a16="http://schemas.microsoft.com/office/drawing/2014/main" id="{29A41A49-0579-3E40-9CC6-7592A336FA3D}"/>
              </a:ext>
            </a:extLst>
          </p:cNvPr>
          <p:cNvSpPr/>
          <p:nvPr/>
        </p:nvSpPr>
        <p:spPr>
          <a:xfrm>
            <a:off x="4704735" y="6282813"/>
            <a:ext cx="398100" cy="13569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285;p25">
            <a:extLst>
              <a:ext uri="{FF2B5EF4-FFF2-40B4-BE49-F238E27FC236}">
                <a16:creationId xmlns:a16="http://schemas.microsoft.com/office/drawing/2014/main" id="{0CF215BD-A57B-B74C-BA80-72036A1874AF}"/>
              </a:ext>
            </a:extLst>
          </p:cNvPr>
          <p:cNvSpPr/>
          <p:nvPr/>
        </p:nvSpPr>
        <p:spPr>
          <a:xfrm>
            <a:off x="4704734" y="2103363"/>
            <a:ext cx="398100" cy="41793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286;p25">
            <a:extLst>
              <a:ext uri="{FF2B5EF4-FFF2-40B4-BE49-F238E27FC236}">
                <a16:creationId xmlns:a16="http://schemas.microsoft.com/office/drawing/2014/main" id="{56D5DC34-4B7A-9F4E-8BDB-8259EF3B5F4C}"/>
              </a:ext>
            </a:extLst>
          </p:cNvPr>
          <p:cNvSpPr/>
          <p:nvPr/>
        </p:nvSpPr>
        <p:spPr>
          <a:xfrm>
            <a:off x="4936288" y="4133567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287;p25">
            <a:extLst>
              <a:ext uri="{FF2B5EF4-FFF2-40B4-BE49-F238E27FC236}">
                <a16:creationId xmlns:a16="http://schemas.microsoft.com/office/drawing/2014/main" id="{740241C7-0E8E-0A42-B212-BCC6E1A72BCD}"/>
              </a:ext>
            </a:extLst>
          </p:cNvPr>
          <p:cNvSpPr/>
          <p:nvPr/>
        </p:nvSpPr>
        <p:spPr>
          <a:xfrm>
            <a:off x="4936288" y="6896431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308;p27">
            <a:extLst>
              <a:ext uri="{FF2B5EF4-FFF2-40B4-BE49-F238E27FC236}">
                <a16:creationId xmlns:a16="http://schemas.microsoft.com/office/drawing/2014/main" id="{B6B00DA9-76C6-AD48-BB25-A4395CC4A92E}"/>
              </a:ext>
            </a:extLst>
          </p:cNvPr>
          <p:cNvSpPr txBox="1"/>
          <p:nvPr/>
        </p:nvSpPr>
        <p:spPr>
          <a:xfrm>
            <a:off x="7708258" y="246728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19017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92;p26">
            <a:extLst>
              <a:ext uri="{FF2B5EF4-FFF2-40B4-BE49-F238E27FC236}">
                <a16:creationId xmlns:a16="http://schemas.microsoft.com/office/drawing/2014/main" id="{D138E91D-7AEA-EB42-B9B8-84BF2F12CE39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16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7" name="Google Shape;293;p26">
            <a:extLst>
              <a:ext uri="{FF2B5EF4-FFF2-40B4-BE49-F238E27FC236}">
                <a16:creationId xmlns:a16="http://schemas.microsoft.com/office/drawing/2014/main" id="{4559DAA3-8D52-5943-8E61-FB26D3C2B235}"/>
              </a:ext>
            </a:extLst>
          </p:cNvPr>
          <p:cNvSpPr/>
          <p:nvPr/>
        </p:nvSpPr>
        <p:spPr>
          <a:xfrm>
            <a:off x="7737585" y="6045688"/>
            <a:ext cx="4490578" cy="15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0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SENSOR DATA 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+ 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7030A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chemeClr val="accent3">
                    <a:lumMod val="75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 sz="1400" spc="0" dirty="0">
              <a:solidFill>
                <a:schemeClr val="accent3">
                  <a:lumMod val="7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294;p26">
            <a:extLst>
              <a:ext uri="{FF2B5EF4-FFF2-40B4-BE49-F238E27FC236}">
                <a16:creationId xmlns:a16="http://schemas.microsoft.com/office/drawing/2014/main" id="{2A06A0EF-9246-294C-9C06-2509261A35CF}"/>
              </a:ext>
            </a:extLst>
          </p:cNvPr>
          <p:cNvSpPr/>
          <p:nvPr/>
        </p:nvSpPr>
        <p:spPr>
          <a:xfrm>
            <a:off x="7708258" y="3255977"/>
            <a:ext cx="4659989" cy="2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96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USER WALKS TO PARKING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+ 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45A92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COWORKERS NEARBY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96;p26">
            <a:extLst>
              <a:ext uri="{FF2B5EF4-FFF2-40B4-BE49-F238E27FC236}">
                <a16:creationId xmlns:a16="http://schemas.microsoft.com/office/drawing/2014/main" id="{59187857-1FC0-F944-A10C-F51EDAD09504}"/>
              </a:ext>
            </a:extLst>
          </p:cNvPr>
          <p:cNvSpPr/>
          <p:nvPr/>
        </p:nvSpPr>
        <p:spPr>
          <a:xfrm>
            <a:off x="4704735" y="6282812"/>
            <a:ext cx="398100" cy="18669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97;p26">
            <a:extLst>
              <a:ext uri="{FF2B5EF4-FFF2-40B4-BE49-F238E27FC236}">
                <a16:creationId xmlns:a16="http://schemas.microsoft.com/office/drawing/2014/main" id="{34FCF68F-1811-7248-9238-D8179252AE21}"/>
              </a:ext>
            </a:extLst>
          </p:cNvPr>
          <p:cNvSpPr/>
          <p:nvPr/>
        </p:nvSpPr>
        <p:spPr>
          <a:xfrm>
            <a:off x="4686056" y="2733227"/>
            <a:ext cx="417000" cy="35496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98;p26">
            <a:extLst>
              <a:ext uri="{FF2B5EF4-FFF2-40B4-BE49-F238E27FC236}">
                <a16:creationId xmlns:a16="http://schemas.microsoft.com/office/drawing/2014/main" id="{0EC11745-E075-1D48-934C-B49362A26059}"/>
              </a:ext>
            </a:extLst>
          </p:cNvPr>
          <p:cNvSpPr/>
          <p:nvPr/>
        </p:nvSpPr>
        <p:spPr>
          <a:xfrm>
            <a:off x="4936288" y="4443278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99;p26">
            <a:extLst>
              <a:ext uri="{FF2B5EF4-FFF2-40B4-BE49-F238E27FC236}">
                <a16:creationId xmlns:a16="http://schemas.microsoft.com/office/drawing/2014/main" id="{0458F776-7906-AB48-AC31-DAEAF3AC500B}"/>
              </a:ext>
            </a:extLst>
          </p:cNvPr>
          <p:cNvSpPr/>
          <p:nvPr/>
        </p:nvSpPr>
        <p:spPr>
          <a:xfrm>
            <a:off x="4936288" y="7147147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" name="Google Shape;300;p26">
            <a:extLst>
              <a:ext uri="{FF2B5EF4-FFF2-40B4-BE49-F238E27FC236}">
                <a16:creationId xmlns:a16="http://schemas.microsoft.com/office/drawing/2014/main" id="{C9582608-2EEC-5048-A056-149C3AD378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054" y="399368"/>
            <a:ext cx="4191447" cy="775021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08;p27">
            <a:extLst>
              <a:ext uri="{FF2B5EF4-FFF2-40B4-BE49-F238E27FC236}">
                <a16:creationId xmlns:a16="http://schemas.microsoft.com/office/drawing/2014/main" id="{433D1538-15D2-C14D-8028-AAF09D5BA00F}"/>
              </a:ext>
            </a:extLst>
          </p:cNvPr>
          <p:cNvSpPr txBox="1"/>
          <p:nvPr/>
        </p:nvSpPr>
        <p:spPr>
          <a:xfrm>
            <a:off x="7708258" y="246728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555718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05;p27">
            <a:extLst>
              <a:ext uri="{FF2B5EF4-FFF2-40B4-BE49-F238E27FC236}">
                <a16:creationId xmlns:a16="http://schemas.microsoft.com/office/drawing/2014/main" id="{48EFF5C3-9DC5-EF43-BC40-1F8E733CEBCE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17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6" name="Google Shape;306;p27">
            <a:extLst>
              <a:ext uri="{FF2B5EF4-FFF2-40B4-BE49-F238E27FC236}">
                <a16:creationId xmlns:a16="http://schemas.microsoft.com/office/drawing/2014/main" id="{4EC77233-1B0D-424F-A15D-BF9CB364D628}"/>
              </a:ext>
            </a:extLst>
          </p:cNvPr>
          <p:cNvSpPr/>
          <p:nvPr/>
        </p:nvSpPr>
        <p:spPr>
          <a:xfrm>
            <a:off x="7708258" y="6752095"/>
            <a:ext cx="4970216" cy="10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FF0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ANAMOLOUS PATTERN 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FF0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DETECTED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07;p27">
            <a:extLst>
              <a:ext uri="{FF2B5EF4-FFF2-40B4-BE49-F238E27FC236}">
                <a16:creationId xmlns:a16="http://schemas.microsoft.com/office/drawing/2014/main" id="{11DB475C-9969-7E40-ACE2-43D162967C7A}"/>
              </a:ext>
            </a:extLst>
          </p:cNvPr>
          <p:cNvSpPr/>
          <p:nvPr/>
        </p:nvSpPr>
        <p:spPr>
          <a:xfrm>
            <a:off x="7463877" y="2462981"/>
            <a:ext cx="4998297" cy="30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96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ALERT SENT TO :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300"/>
              <a:buFont typeface="Gill Sans"/>
              <a:buNone/>
            </a:pPr>
            <a:endParaRPr spc="0" dirty="0">
              <a:solidFill>
                <a:srgbClr val="00A2FF"/>
              </a:solidFill>
              <a:latin typeface="Avenir"/>
              <a:ea typeface="Avenir"/>
              <a:cs typeface="Avenir"/>
              <a:sym typeface="Avenir"/>
            </a:endParaRPr>
          </a:p>
          <a:p>
            <a:pPr defTabSz="914400" hangingPunct="1">
              <a:buClr>
                <a:srgbClr val="FFC000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CAMPUS SECURITY 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0096FF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+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3EB496"/>
              </a:buClr>
              <a:buSzPts val="2900"/>
              <a:buFont typeface="Gill Sans"/>
              <a:buNone/>
            </a:pPr>
            <a:r>
              <a:rPr lang="en-US" sz="2900" spc="0" dirty="0">
                <a:solidFill>
                  <a:srgbClr val="00A2FF"/>
                </a:solidFill>
                <a:latin typeface="Gill Sans"/>
                <a:ea typeface="Gill Sans"/>
                <a:cs typeface="Gill Sans"/>
                <a:sym typeface="Gill Sans"/>
              </a:rPr>
              <a:t>NEARBY COWORKERS FOR HELP</a:t>
            </a:r>
            <a:endParaRPr sz="1400" spc="0" dirty="0">
              <a:solidFill>
                <a:srgbClr val="00A2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308;p27">
            <a:extLst>
              <a:ext uri="{FF2B5EF4-FFF2-40B4-BE49-F238E27FC236}">
                <a16:creationId xmlns:a16="http://schemas.microsoft.com/office/drawing/2014/main" id="{E86D5E0D-E452-DB44-BFE5-365F6BDCCAB9}"/>
              </a:ext>
            </a:extLst>
          </p:cNvPr>
          <p:cNvSpPr txBox="1"/>
          <p:nvPr/>
        </p:nvSpPr>
        <p:spPr>
          <a:xfrm>
            <a:off x="7708258" y="246728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  <p:sp>
        <p:nvSpPr>
          <p:cNvPr id="20" name="Google Shape;309;p27">
            <a:extLst>
              <a:ext uri="{FF2B5EF4-FFF2-40B4-BE49-F238E27FC236}">
                <a16:creationId xmlns:a16="http://schemas.microsoft.com/office/drawing/2014/main" id="{B2DCFB27-8F4D-FD49-8A32-B2525B2F80C9}"/>
              </a:ext>
            </a:extLst>
          </p:cNvPr>
          <p:cNvSpPr/>
          <p:nvPr/>
        </p:nvSpPr>
        <p:spPr>
          <a:xfrm>
            <a:off x="4704735" y="6282812"/>
            <a:ext cx="398100" cy="18669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310;p27">
            <a:extLst>
              <a:ext uri="{FF2B5EF4-FFF2-40B4-BE49-F238E27FC236}">
                <a16:creationId xmlns:a16="http://schemas.microsoft.com/office/drawing/2014/main" id="{0A69F53E-E0CE-5449-80AE-78661EEF4D0C}"/>
              </a:ext>
            </a:extLst>
          </p:cNvPr>
          <p:cNvSpPr/>
          <p:nvPr/>
        </p:nvSpPr>
        <p:spPr>
          <a:xfrm>
            <a:off x="4686056" y="2462981"/>
            <a:ext cx="417000" cy="38199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A2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18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311;p27">
            <a:extLst>
              <a:ext uri="{FF2B5EF4-FFF2-40B4-BE49-F238E27FC236}">
                <a16:creationId xmlns:a16="http://schemas.microsoft.com/office/drawing/2014/main" id="{1473D576-9932-C24F-9CF7-CFAA2D94CC91}"/>
              </a:ext>
            </a:extLst>
          </p:cNvPr>
          <p:cNvSpPr/>
          <p:nvPr/>
        </p:nvSpPr>
        <p:spPr>
          <a:xfrm>
            <a:off x="4936288" y="4310546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" name="Google Shape;312;p27">
            <a:extLst>
              <a:ext uri="{FF2B5EF4-FFF2-40B4-BE49-F238E27FC236}">
                <a16:creationId xmlns:a16="http://schemas.microsoft.com/office/drawing/2014/main" id="{93F58B9F-3BE7-AA44-ADAE-4019BDDFBFCC}"/>
              </a:ext>
            </a:extLst>
          </p:cNvPr>
          <p:cNvSpPr/>
          <p:nvPr/>
        </p:nvSpPr>
        <p:spPr>
          <a:xfrm>
            <a:off x="4936288" y="7162645"/>
            <a:ext cx="2251800" cy="117000"/>
          </a:xfrm>
          <a:prstGeom prst="rightArrow">
            <a:avLst>
              <a:gd name="adj1" fmla="val 47815"/>
              <a:gd name="adj2" fmla="val 100695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" name="Google Shape;313;p27">
            <a:extLst>
              <a:ext uri="{FF2B5EF4-FFF2-40B4-BE49-F238E27FC236}">
                <a16:creationId xmlns:a16="http://schemas.microsoft.com/office/drawing/2014/main" id="{55EE7B8E-E87C-5441-9BDB-DA05D0E8EA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690" y="384541"/>
            <a:ext cx="4114809" cy="776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05;p27">
            <a:extLst>
              <a:ext uri="{FF2B5EF4-FFF2-40B4-BE49-F238E27FC236}">
                <a16:creationId xmlns:a16="http://schemas.microsoft.com/office/drawing/2014/main" id="{7601B4C9-5B95-EE4A-878D-8D66F71AEBF5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marL="0" marR="0" indent="2286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2pPr>
            <a:lvl3pPr marL="0" marR="0" indent="4572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3pPr>
            <a:lvl4pPr marL="0" marR="0" indent="6858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4pPr>
            <a:lvl5pPr marL="0" marR="0" indent="9144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5pPr>
            <a:lvl6pPr marL="0" marR="0" indent="11430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6pPr>
            <a:lvl7pPr marL="0" marR="0" indent="13716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7pPr>
            <a:lvl8pPr marL="0" marR="0" indent="16002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8pPr>
            <a:lvl9pPr marL="0" marR="0" indent="1828800" algn="ctr" defTabSz="5842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-22" normalizeH="0" baseline="0">
                <a:ln>
                  <a:noFill/>
                </a:ln>
                <a:solidFill>
                  <a:srgbClr val="49494A"/>
                </a:solidFill>
                <a:effectLst/>
                <a:uFillTx/>
                <a:latin typeface="Avenir Next"/>
                <a:ea typeface="Avenir Next"/>
                <a:cs typeface="Avenir Next"/>
                <a:sym typeface="Avenir Next"/>
              </a:defRPr>
            </a:lvl9pPr>
          </a:lstStyle>
          <a:p>
            <a:pPr>
              <a:buClr>
                <a:srgbClr val="000000"/>
              </a:buClr>
              <a:buSzPts val="1600"/>
              <a:buFont typeface="Helvetica Neue Light"/>
              <a:buNone/>
            </a:pPr>
            <a:fld id="{00000000-1234-1234-1234-123412341234}" type="slidenum">
              <a:rPr lang="en-US" smtClean="0">
                <a:latin typeface="Helvetica Neue Light"/>
                <a:ea typeface="Helvetica Neue Light"/>
                <a:cs typeface="Helvetica Neue Light"/>
                <a:sym typeface="Helvetica Neue Light"/>
              </a:rPr>
              <a:pPr>
                <a:buClr>
                  <a:srgbClr val="000000"/>
                </a:buClr>
                <a:buSzPts val="1600"/>
                <a:buFont typeface="Helvetica Neue Light"/>
                <a:buNone/>
              </a:pPr>
              <a:t>18</a:t>
            </a:fld>
            <a:endParaRPr lang="en-US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313;p27">
            <a:extLst>
              <a:ext uri="{FF2B5EF4-FFF2-40B4-BE49-F238E27FC236}">
                <a16:creationId xmlns:a16="http://schemas.microsoft.com/office/drawing/2014/main" id="{19EF0836-2945-3F4A-8B16-5310F432BC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539" y="263471"/>
            <a:ext cx="4045918" cy="79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0;p26">
            <a:extLst>
              <a:ext uri="{FF2B5EF4-FFF2-40B4-BE49-F238E27FC236}">
                <a16:creationId xmlns:a16="http://schemas.microsoft.com/office/drawing/2014/main" id="{18544833-0763-B844-BF4F-4B8C43446D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9010" y="263471"/>
            <a:ext cx="3969622" cy="7917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9;p25">
            <a:extLst>
              <a:ext uri="{FF2B5EF4-FFF2-40B4-BE49-F238E27FC236}">
                <a16:creationId xmlns:a16="http://schemas.microsoft.com/office/drawing/2014/main" id="{DADAA0D9-8E7A-A643-AF8E-67607FDFAE8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468" y="263471"/>
            <a:ext cx="3847684" cy="7902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519539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05;p27">
            <a:extLst>
              <a:ext uri="{FF2B5EF4-FFF2-40B4-BE49-F238E27FC236}">
                <a16:creationId xmlns:a16="http://schemas.microsoft.com/office/drawing/2014/main" id="{22E8D4B5-A4B1-A249-A37D-C7E48A318CEF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19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pic>
        <p:nvPicPr>
          <p:cNvPr id="13" name="Google Shape;319;p28">
            <a:extLst>
              <a:ext uri="{FF2B5EF4-FFF2-40B4-BE49-F238E27FC236}">
                <a16:creationId xmlns:a16="http://schemas.microsoft.com/office/drawing/2014/main" id="{93C92678-62B9-624D-A651-729837951D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8970" y="791768"/>
            <a:ext cx="891324" cy="192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0;p28">
            <a:extLst>
              <a:ext uri="{FF2B5EF4-FFF2-40B4-BE49-F238E27FC236}">
                <a16:creationId xmlns:a16="http://schemas.microsoft.com/office/drawing/2014/main" id="{4FA86FF3-4777-7F45-ADD1-AB858FC363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2922" y="5980667"/>
            <a:ext cx="3217402" cy="15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1;p28">
            <a:extLst>
              <a:ext uri="{FF2B5EF4-FFF2-40B4-BE49-F238E27FC236}">
                <a16:creationId xmlns:a16="http://schemas.microsoft.com/office/drawing/2014/main" id="{83729F0F-B3FA-0142-8FA5-4757C58212B7}"/>
              </a:ext>
            </a:extLst>
          </p:cNvPr>
          <p:cNvSpPr/>
          <p:nvPr/>
        </p:nvSpPr>
        <p:spPr>
          <a:xfrm>
            <a:off x="3346499" y="2909265"/>
            <a:ext cx="4286400" cy="289500"/>
          </a:xfrm>
          <a:prstGeom prst="rightArrow">
            <a:avLst>
              <a:gd name="adj1" fmla="val 28450"/>
              <a:gd name="adj2" fmla="val 101096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" name="Google Shape;322;p28">
            <a:extLst>
              <a:ext uri="{FF2B5EF4-FFF2-40B4-BE49-F238E27FC236}">
                <a16:creationId xmlns:a16="http://schemas.microsoft.com/office/drawing/2014/main" id="{AF0DDD0C-5FD7-DC4B-B47E-9FFE55F210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5555" y="1963399"/>
            <a:ext cx="3793980" cy="200430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3;p28">
            <a:extLst>
              <a:ext uri="{FF2B5EF4-FFF2-40B4-BE49-F238E27FC236}">
                <a16:creationId xmlns:a16="http://schemas.microsoft.com/office/drawing/2014/main" id="{F6A7AEDC-7FD0-734D-933C-260DF25DBA27}"/>
              </a:ext>
            </a:extLst>
          </p:cNvPr>
          <p:cNvSpPr/>
          <p:nvPr/>
        </p:nvSpPr>
        <p:spPr>
          <a:xfrm rot="7593417">
            <a:off x="6928651" y="4611050"/>
            <a:ext cx="2302609" cy="270341"/>
          </a:xfrm>
          <a:prstGeom prst="rightArrow">
            <a:avLst>
              <a:gd name="adj1" fmla="val 34008"/>
              <a:gd name="adj2" fmla="val 60908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325;p28">
            <a:extLst>
              <a:ext uri="{FF2B5EF4-FFF2-40B4-BE49-F238E27FC236}">
                <a16:creationId xmlns:a16="http://schemas.microsoft.com/office/drawing/2014/main" id="{184032FE-73AF-A144-8134-44EEAB5D51B9}"/>
              </a:ext>
            </a:extLst>
          </p:cNvPr>
          <p:cNvSpPr/>
          <p:nvPr/>
        </p:nvSpPr>
        <p:spPr>
          <a:xfrm rot="3970934">
            <a:off x="9263263" y="4635446"/>
            <a:ext cx="2230895" cy="289588"/>
          </a:xfrm>
          <a:prstGeom prst="leftRightArrow">
            <a:avLst>
              <a:gd name="adj1" fmla="val 32000"/>
              <a:gd name="adj2" fmla="val 95854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A2F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326;p28">
            <a:extLst>
              <a:ext uri="{FF2B5EF4-FFF2-40B4-BE49-F238E27FC236}">
                <a16:creationId xmlns:a16="http://schemas.microsoft.com/office/drawing/2014/main" id="{C391A125-DBE1-EF4C-A914-FE4C8145983F}"/>
              </a:ext>
            </a:extLst>
          </p:cNvPr>
          <p:cNvSpPr/>
          <p:nvPr/>
        </p:nvSpPr>
        <p:spPr>
          <a:xfrm>
            <a:off x="5117779" y="7553203"/>
            <a:ext cx="28644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49494A"/>
              </a:buClr>
              <a:buSzPts val="2700"/>
              <a:buFont typeface="Arial"/>
              <a:buNone/>
            </a:pPr>
            <a:r>
              <a:rPr lang="en-US" sz="2700" spc="0" dirty="0">
                <a:latin typeface="Arial"/>
                <a:ea typeface="Arial"/>
                <a:cs typeface="Arial"/>
                <a:sym typeface="Arial"/>
              </a:rPr>
              <a:t>coworkers nearby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327;p28">
            <a:extLst>
              <a:ext uri="{FF2B5EF4-FFF2-40B4-BE49-F238E27FC236}">
                <a16:creationId xmlns:a16="http://schemas.microsoft.com/office/drawing/2014/main" id="{7B9284C2-E511-4946-847D-BE3F72296156}"/>
              </a:ext>
            </a:extLst>
          </p:cNvPr>
          <p:cNvSpPr/>
          <p:nvPr/>
        </p:nvSpPr>
        <p:spPr>
          <a:xfrm>
            <a:off x="-155560" y="7529042"/>
            <a:ext cx="42837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49494A"/>
              </a:buClr>
              <a:buSzPts val="2700"/>
              <a:buFont typeface="Arial"/>
              <a:buNone/>
            </a:pPr>
            <a:r>
              <a:rPr lang="en-US" sz="2700" spc="0" dirty="0">
                <a:latin typeface="Arial"/>
                <a:ea typeface="Arial"/>
                <a:cs typeface="Arial"/>
                <a:sym typeface="Arial"/>
              </a:rPr>
              <a:t>security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" name="Google Shape;328;p28">
            <a:extLst>
              <a:ext uri="{FF2B5EF4-FFF2-40B4-BE49-F238E27FC236}">
                <a16:creationId xmlns:a16="http://schemas.microsoft.com/office/drawing/2014/main" id="{43AA09E5-5B57-7642-883A-86C7E87567C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431" y="396888"/>
            <a:ext cx="2116482" cy="69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8">
            <a:extLst>
              <a:ext uri="{FF2B5EF4-FFF2-40B4-BE49-F238E27FC236}">
                <a16:creationId xmlns:a16="http://schemas.microsoft.com/office/drawing/2014/main" id="{8F03FF13-C478-1848-93CA-EFFCF7D6A057}"/>
              </a:ext>
            </a:extLst>
          </p:cNvPr>
          <p:cNvSpPr/>
          <p:nvPr/>
        </p:nvSpPr>
        <p:spPr>
          <a:xfrm>
            <a:off x="714822" y="1662402"/>
            <a:ext cx="20217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defTabSz="914400" hangingPunct="1">
              <a:buClr>
                <a:srgbClr val="424242"/>
              </a:buClr>
              <a:buSzPts val="3100"/>
              <a:buFont typeface="Arial Narrow"/>
              <a:buNone/>
            </a:pPr>
            <a:r>
              <a:rPr lang="en-US" sz="3100" b="1" spc="0" dirty="0">
                <a:solidFill>
                  <a:srgbClr val="424242"/>
                </a:solidFill>
                <a:latin typeface="Arial Narrow"/>
                <a:ea typeface="Arial Narrow"/>
                <a:cs typeface="Arial Narrow"/>
                <a:sym typeface="Arial Narrow"/>
              </a:rPr>
              <a:t>Sensor hub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 hangingPunct="1">
              <a:buClr>
                <a:srgbClr val="424242"/>
              </a:buClr>
              <a:buSzPts val="3100"/>
              <a:buFont typeface="Arial Narrow"/>
              <a:buNone/>
            </a:pPr>
            <a:r>
              <a:rPr lang="en-US" sz="3100" b="1" spc="0" dirty="0">
                <a:solidFill>
                  <a:srgbClr val="424242"/>
                </a:solidFill>
                <a:latin typeface="Arial Narrow"/>
                <a:ea typeface="Arial Narrow"/>
                <a:cs typeface="Arial Narrow"/>
                <a:sym typeface="Arial Narrow"/>
              </a:rPr>
              <a:t>Smotion API</a:t>
            </a:r>
            <a:endParaRPr sz="14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8" name="Google Shape;331;p28">
            <a:extLst>
              <a:ext uri="{FF2B5EF4-FFF2-40B4-BE49-F238E27FC236}">
                <a16:creationId xmlns:a16="http://schemas.microsoft.com/office/drawing/2014/main" id="{216D2881-9D70-C94A-BFEA-29157C5779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44772" y="5721158"/>
            <a:ext cx="3532960" cy="180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32;p28">
            <a:extLst>
              <a:ext uri="{FF2B5EF4-FFF2-40B4-BE49-F238E27FC236}">
                <a16:creationId xmlns:a16="http://schemas.microsoft.com/office/drawing/2014/main" id="{1425EBB5-D579-7A47-A4BA-0D1E8C11776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6467" y="4344205"/>
            <a:ext cx="2116483" cy="32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23;p28">
            <a:extLst>
              <a:ext uri="{FF2B5EF4-FFF2-40B4-BE49-F238E27FC236}">
                <a16:creationId xmlns:a16="http://schemas.microsoft.com/office/drawing/2014/main" id="{56B5C1AE-F65F-7940-8666-29B5DC9CB1E5}"/>
              </a:ext>
            </a:extLst>
          </p:cNvPr>
          <p:cNvSpPr/>
          <p:nvPr/>
        </p:nvSpPr>
        <p:spPr>
          <a:xfrm rot="9434183">
            <a:off x="2882617" y="4451749"/>
            <a:ext cx="5246084" cy="298700"/>
          </a:xfrm>
          <a:prstGeom prst="rightArrow">
            <a:avLst>
              <a:gd name="adj1" fmla="val 28450"/>
              <a:gd name="adj2" fmla="val 60908"/>
            </a:avLst>
          </a:prstGeom>
          <a:solidFill>
            <a:srgbClr val="00A2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FF"/>
              </a:buClr>
              <a:buSzPts val="2300"/>
              <a:buFont typeface="Avenir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308;p27">
            <a:extLst>
              <a:ext uri="{FF2B5EF4-FFF2-40B4-BE49-F238E27FC236}">
                <a16:creationId xmlns:a16="http://schemas.microsoft.com/office/drawing/2014/main" id="{7ABAA833-56ED-5A4B-B606-4CE7F294064E}"/>
              </a:ext>
            </a:extLst>
          </p:cNvPr>
          <p:cNvSpPr txBox="1"/>
          <p:nvPr/>
        </p:nvSpPr>
        <p:spPr>
          <a:xfrm>
            <a:off x="7804335" y="311843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5010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6;p12">
            <a:extLst>
              <a:ext uri="{FF2B5EF4-FFF2-40B4-BE49-F238E27FC236}">
                <a16:creationId xmlns:a16="http://schemas.microsoft.com/office/drawing/2014/main" id="{8F4C8599-C361-364E-8D2A-1B30B5B33753}"/>
              </a:ext>
            </a:extLst>
          </p:cNvPr>
          <p:cNvSpPr txBox="1">
            <a:spLocks/>
          </p:cNvSpPr>
          <p:nvPr/>
        </p:nvSpPr>
        <p:spPr>
          <a:xfrm>
            <a:off x="2091267" y="1021805"/>
            <a:ext cx="8889900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B496"/>
              </a:buClr>
              <a:buSzPts val="5000"/>
              <a:buFont typeface="Avenir"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45%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 of Women feel unsafe to walk alone at night.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55;p30">
            <a:extLst>
              <a:ext uri="{FF2B5EF4-FFF2-40B4-BE49-F238E27FC236}">
                <a16:creationId xmlns:a16="http://schemas.microsoft.com/office/drawing/2014/main" id="{A6263AC5-F5E8-B248-88D5-15C0E384B44A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20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7" name="Google Shape;357;p30">
            <a:extLst>
              <a:ext uri="{FF2B5EF4-FFF2-40B4-BE49-F238E27FC236}">
                <a16:creationId xmlns:a16="http://schemas.microsoft.com/office/drawing/2014/main" id="{02AA1E0D-AC50-D74F-89E4-F8BE03610ACC}"/>
              </a:ext>
            </a:extLst>
          </p:cNvPr>
          <p:cNvSpPr txBox="1">
            <a:spLocks/>
          </p:cNvSpPr>
          <p:nvPr/>
        </p:nvSpPr>
        <p:spPr>
          <a:xfrm>
            <a:off x="3591712" y="787548"/>
            <a:ext cx="8664513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Platform: Hike example </a:t>
            </a:r>
          </a:p>
        </p:txBody>
      </p:sp>
      <p:sp>
        <p:nvSpPr>
          <p:cNvPr id="37" name="Google Shape;363;p30">
            <a:extLst>
              <a:ext uri="{FF2B5EF4-FFF2-40B4-BE49-F238E27FC236}">
                <a16:creationId xmlns:a16="http://schemas.microsoft.com/office/drawing/2014/main" id="{1E8182F6-25CD-5044-9F93-0D57E3FABFBD}"/>
              </a:ext>
            </a:extLst>
          </p:cNvPr>
          <p:cNvSpPr txBox="1">
            <a:spLocks/>
          </p:cNvSpPr>
          <p:nvPr/>
        </p:nvSpPr>
        <p:spPr>
          <a:xfrm>
            <a:off x="393058" y="2783628"/>
            <a:ext cx="12434794" cy="4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Management layer: Hiking event gets registered.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Custom hike module gets installed and activated on Safely.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Features:</a:t>
            </a:r>
          </a:p>
          <a:p>
            <a:pPr lvl="1"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If the hiker is not reachable, the system calls the local park rangers.</a:t>
            </a:r>
          </a:p>
          <a:p>
            <a:pPr lvl="1"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○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Current location of all hikers in a group can be shared.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p2p network is maintained among hikers to extend connectivity to cellular network.</a:t>
            </a:r>
          </a:p>
          <a:p>
            <a:pPr marL="0" indent="0" defTabSz="914400" hangingPunct="1">
              <a:lnSpc>
                <a:spcPct val="200000"/>
              </a:lnSpc>
            </a:pPr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3" indent="0" defTabSz="914400" hangingPunct="1">
              <a:lnSpc>
                <a:spcPct val="200000"/>
              </a:lnSpc>
            </a:pPr>
            <a:endParaRPr lang="en-US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08;p27">
            <a:extLst>
              <a:ext uri="{FF2B5EF4-FFF2-40B4-BE49-F238E27FC236}">
                <a16:creationId xmlns:a16="http://schemas.microsoft.com/office/drawing/2014/main" id="{08CF4DEE-6072-E04D-BE57-65BE1C74C531}"/>
              </a:ext>
            </a:extLst>
          </p:cNvPr>
          <p:cNvSpPr txBox="1"/>
          <p:nvPr/>
        </p:nvSpPr>
        <p:spPr>
          <a:xfrm>
            <a:off x="393058" y="446250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12303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37;p29">
            <a:extLst>
              <a:ext uri="{FF2B5EF4-FFF2-40B4-BE49-F238E27FC236}">
                <a16:creationId xmlns:a16="http://schemas.microsoft.com/office/drawing/2014/main" id="{D7A04E6C-1962-354E-9DDE-AD9EF4D13513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21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24" name="Google Shape;339;p29">
            <a:extLst>
              <a:ext uri="{FF2B5EF4-FFF2-40B4-BE49-F238E27FC236}">
                <a16:creationId xmlns:a16="http://schemas.microsoft.com/office/drawing/2014/main" id="{E8FC5273-80E6-A049-8B19-F537C42147DD}"/>
              </a:ext>
            </a:extLst>
          </p:cNvPr>
          <p:cNvSpPr txBox="1">
            <a:spLocks/>
          </p:cNvSpPr>
          <p:nvPr/>
        </p:nvSpPr>
        <p:spPr>
          <a:xfrm>
            <a:off x="5509122" y="925401"/>
            <a:ext cx="4690111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as a Platform</a:t>
            </a:r>
          </a:p>
        </p:txBody>
      </p:sp>
      <p:sp>
        <p:nvSpPr>
          <p:cNvPr id="25" name="Google Shape;340;p29">
            <a:extLst>
              <a:ext uri="{FF2B5EF4-FFF2-40B4-BE49-F238E27FC236}">
                <a16:creationId xmlns:a16="http://schemas.microsoft.com/office/drawing/2014/main" id="{A27B3944-68D1-AB43-B455-7AE39FBA50E0}"/>
              </a:ext>
            </a:extLst>
          </p:cNvPr>
          <p:cNvSpPr txBox="1"/>
          <p:nvPr/>
        </p:nvSpPr>
        <p:spPr>
          <a:xfrm>
            <a:off x="318978" y="6889117"/>
            <a:ext cx="5065502" cy="864983"/>
          </a:xfrm>
          <a:prstGeom prst="rect">
            <a:avLst/>
          </a:prstGeom>
          <a:solidFill>
            <a:srgbClr val="FCE5C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Disaster Recovery</a:t>
            </a:r>
            <a:endParaRPr sz="2400" spc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" name="Google Shape;341;p29">
            <a:extLst>
              <a:ext uri="{FF2B5EF4-FFF2-40B4-BE49-F238E27FC236}">
                <a16:creationId xmlns:a16="http://schemas.microsoft.com/office/drawing/2014/main" id="{06EF04E6-501E-894A-B83A-1D0415C44B03}"/>
              </a:ext>
            </a:extLst>
          </p:cNvPr>
          <p:cNvSpPr txBox="1"/>
          <p:nvPr/>
        </p:nvSpPr>
        <p:spPr>
          <a:xfrm>
            <a:off x="318978" y="5389000"/>
            <a:ext cx="5065502" cy="1087153"/>
          </a:xfrm>
          <a:prstGeom prst="rect">
            <a:avLst/>
          </a:prstGeom>
          <a:solidFill>
            <a:srgbClr val="FF644E">
              <a:lumMod val="40000"/>
              <a:lumOff val="6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rPr>
              <a:t>Public safety networks: e-911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" name="Google Shape;342;p29">
            <a:extLst>
              <a:ext uri="{FF2B5EF4-FFF2-40B4-BE49-F238E27FC236}">
                <a16:creationId xmlns:a16="http://schemas.microsoft.com/office/drawing/2014/main" id="{DBA35DBD-DB0A-794B-90E0-4B1FCCCCD757}"/>
              </a:ext>
            </a:extLst>
          </p:cNvPr>
          <p:cNvSpPr txBox="1"/>
          <p:nvPr/>
        </p:nvSpPr>
        <p:spPr>
          <a:xfrm>
            <a:off x="318978" y="3320099"/>
            <a:ext cx="1526102" cy="165593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Campus security network</a:t>
            </a:r>
            <a:endParaRPr sz="2400" spc="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" name="Google Shape;343;p29">
            <a:extLst>
              <a:ext uri="{FF2B5EF4-FFF2-40B4-BE49-F238E27FC236}">
                <a16:creationId xmlns:a16="http://schemas.microsoft.com/office/drawing/2014/main" id="{AFDAF411-D1A4-684B-A4BE-42DA5EB0507D}"/>
              </a:ext>
            </a:extLst>
          </p:cNvPr>
          <p:cNvSpPr txBox="1"/>
          <p:nvPr/>
        </p:nvSpPr>
        <p:spPr>
          <a:xfrm>
            <a:off x="2184358" y="3349000"/>
            <a:ext cx="1351200" cy="1627036"/>
          </a:xfrm>
          <a:prstGeom prst="rect">
            <a:avLst/>
          </a:prstGeom>
          <a:solidFill>
            <a:srgbClr val="EF5FA7">
              <a:lumMod val="40000"/>
              <a:lumOff val="60000"/>
            </a:srgbClr>
          </a:solidFill>
          <a:ln w="9525" cap="flat" cmpd="sng">
            <a:solidFill>
              <a:srgbClr val="EF5FA7">
                <a:lumMod val="40000"/>
                <a:lumOff val="6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rPr>
              <a:t>Social safety groups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" name="Google Shape;344;p29">
            <a:extLst>
              <a:ext uri="{FF2B5EF4-FFF2-40B4-BE49-F238E27FC236}">
                <a16:creationId xmlns:a16="http://schemas.microsoft.com/office/drawing/2014/main" id="{FF2AA20B-B5CD-354D-961D-18E5EE7AC2E1}"/>
              </a:ext>
            </a:extLst>
          </p:cNvPr>
          <p:cNvSpPr txBox="1"/>
          <p:nvPr/>
        </p:nvSpPr>
        <p:spPr>
          <a:xfrm>
            <a:off x="3874838" y="3320100"/>
            <a:ext cx="1511560" cy="1655936"/>
          </a:xfrm>
          <a:prstGeom prst="rect">
            <a:avLst/>
          </a:prstGeom>
          <a:solidFill>
            <a:srgbClr val="61D836">
              <a:lumMod val="60000"/>
              <a:lumOff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rPr>
              <a:t>Event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Light"/>
                <a:ea typeface="Roboto Light"/>
                <a:cs typeface="Roboto Light"/>
                <a:sym typeface="Roboto Light"/>
              </a:rPr>
              <a:t>safety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" name="Google Shape;345;p29">
            <a:extLst>
              <a:ext uri="{FF2B5EF4-FFF2-40B4-BE49-F238E27FC236}">
                <a16:creationId xmlns:a16="http://schemas.microsoft.com/office/drawing/2014/main" id="{E7F8C53C-941C-2A44-BD44-2BAEBCD80687}"/>
              </a:ext>
            </a:extLst>
          </p:cNvPr>
          <p:cNvSpPr txBox="1"/>
          <p:nvPr/>
        </p:nvSpPr>
        <p:spPr>
          <a:xfrm>
            <a:off x="7575022" y="7130100"/>
            <a:ext cx="5103452" cy="6240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P2P network layer</a:t>
            </a:r>
            <a:endParaRPr sz="2400" spc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" name="Google Shape;346;p29">
            <a:extLst>
              <a:ext uri="{FF2B5EF4-FFF2-40B4-BE49-F238E27FC236}">
                <a16:creationId xmlns:a16="http://schemas.microsoft.com/office/drawing/2014/main" id="{CFAB3187-B87A-4142-9E0E-8B96BF19CE0C}"/>
              </a:ext>
            </a:extLst>
          </p:cNvPr>
          <p:cNvSpPr txBox="1"/>
          <p:nvPr/>
        </p:nvSpPr>
        <p:spPr>
          <a:xfrm>
            <a:off x="7575022" y="5669125"/>
            <a:ext cx="5103452" cy="12219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Base AI Model </a:t>
            </a:r>
            <a:endParaRPr sz="2400" spc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(OEM controlled)</a:t>
            </a:r>
            <a:endParaRPr sz="2400" spc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" name="Google Shape;347;p29">
            <a:extLst>
              <a:ext uri="{FF2B5EF4-FFF2-40B4-BE49-F238E27FC236}">
                <a16:creationId xmlns:a16="http://schemas.microsoft.com/office/drawing/2014/main" id="{080071A6-46E2-514F-B86C-91122A8B5991}"/>
              </a:ext>
            </a:extLst>
          </p:cNvPr>
          <p:cNvSpPr txBox="1"/>
          <p:nvPr/>
        </p:nvSpPr>
        <p:spPr>
          <a:xfrm>
            <a:off x="7581119" y="4208151"/>
            <a:ext cx="1506300" cy="12219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3rd party module</a:t>
            </a:r>
            <a:endParaRPr sz="2400" spc="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" name="Google Shape;348;p29">
            <a:extLst>
              <a:ext uri="{FF2B5EF4-FFF2-40B4-BE49-F238E27FC236}">
                <a16:creationId xmlns:a16="http://schemas.microsoft.com/office/drawing/2014/main" id="{787FB46F-3E0A-524F-A5D7-A890AC4AFC2A}"/>
              </a:ext>
            </a:extLst>
          </p:cNvPr>
          <p:cNvSpPr txBox="1"/>
          <p:nvPr/>
        </p:nvSpPr>
        <p:spPr>
          <a:xfrm>
            <a:off x="11172174" y="4208151"/>
            <a:ext cx="1506300" cy="12219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3rd party module</a:t>
            </a:r>
            <a:endParaRPr sz="2400" spc="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" name="Google Shape;349;p29">
            <a:extLst>
              <a:ext uri="{FF2B5EF4-FFF2-40B4-BE49-F238E27FC236}">
                <a16:creationId xmlns:a16="http://schemas.microsoft.com/office/drawing/2014/main" id="{777D1884-A2C8-754D-B139-28328EB4574F}"/>
              </a:ext>
            </a:extLst>
          </p:cNvPr>
          <p:cNvSpPr txBox="1"/>
          <p:nvPr/>
        </p:nvSpPr>
        <p:spPr>
          <a:xfrm>
            <a:off x="7575022" y="3335950"/>
            <a:ext cx="5103452" cy="6240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Management layer</a:t>
            </a:r>
            <a:endParaRPr sz="2400" spc="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" name="Google Shape;350;p29">
            <a:extLst>
              <a:ext uri="{FF2B5EF4-FFF2-40B4-BE49-F238E27FC236}">
                <a16:creationId xmlns:a16="http://schemas.microsoft.com/office/drawing/2014/main" id="{266BBBD7-437F-D445-A733-D78C847BA3F7}"/>
              </a:ext>
            </a:extLst>
          </p:cNvPr>
          <p:cNvSpPr/>
          <p:nvPr/>
        </p:nvSpPr>
        <p:spPr>
          <a:xfrm>
            <a:off x="5558601" y="5206151"/>
            <a:ext cx="1842300" cy="1221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A2FF">
              <a:lumMod val="60000"/>
              <a:lumOff val="40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308;p27">
            <a:extLst>
              <a:ext uri="{FF2B5EF4-FFF2-40B4-BE49-F238E27FC236}">
                <a16:creationId xmlns:a16="http://schemas.microsoft.com/office/drawing/2014/main" id="{F55ED021-DD74-F74B-9F29-8C9410729A8F}"/>
              </a:ext>
            </a:extLst>
          </p:cNvPr>
          <p:cNvSpPr txBox="1"/>
          <p:nvPr/>
        </p:nvSpPr>
        <p:spPr>
          <a:xfrm>
            <a:off x="2184358" y="536589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  <p:sp>
        <p:nvSpPr>
          <p:cNvPr id="17" name="Google Shape;348;p29">
            <a:extLst>
              <a:ext uri="{FF2B5EF4-FFF2-40B4-BE49-F238E27FC236}">
                <a16:creationId xmlns:a16="http://schemas.microsoft.com/office/drawing/2014/main" id="{DBCB2099-2984-5745-B597-95D316B23D54}"/>
              </a:ext>
            </a:extLst>
          </p:cNvPr>
          <p:cNvSpPr txBox="1"/>
          <p:nvPr/>
        </p:nvSpPr>
        <p:spPr>
          <a:xfrm>
            <a:off x="9373598" y="4208151"/>
            <a:ext cx="1506300" cy="1221900"/>
          </a:xfrm>
          <a:prstGeom prst="rect">
            <a:avLst/>
          </a:prstGeom>
          <a:solidFill>
            <a:srgbClr val="CFE2F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000000"/>
              </a:buClr>
              <a:buFont typeface="Arial"/>
              <a:buNone/>
            </a:pPr>
            <a:r>
              <a:rPr lang="en-US" sz="2400" spc="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3rd party module</a:t>
            </a:r>
            <a:endParaRPr sz="2400" spc="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62174" y="10566511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" name="Google Shape;368;p31">
            <a:extLst>
              <a:ext uri="{FF2B5EF4-FFF2-40B4-BE49-F238E27FC236}">
                <a16:creationId xmlns:a16="http://schemas.microsoft.com/office/drawing/2014/main" id="{857110EF-EEA3-A64C-96E8-A35936D6E0FE}"/>
              </a:ext>
            </a:extLst>
          </p:cNvPr>
          <p:cNvSpPr txBox="1">
            <a:spLocks/>
          </p:cNvSpPr>
          <p:nvPr/>
        </p:nvSpPr>
        <p:spPr>
          <a:xfrm>
            <a:off x="628306" y="2688752"/>
            <a:ext cx="11421126" cy="4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Enable programmatic access to low power Sensor hub.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Expose triggers for app developers.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Have a notion of a “safety platform provider”. Users can download/register apps.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Support a vibrant 3rd party app ecosystem.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Expose enterprise APIs for the platform.</a:t>
            </a:r>
          </a:p>
        </p:txBody>
      </p:sp>
      <p:sp>
        <p:nvSpPr>
          <p:cNvPr id="10" name="Google Shape;369;p31">
            <a:extLst>
              <a:ext uri="{FF2B5EF4-FFF2-40B4-BE49-F238E27FC236}">
                <a16:creationId xmlns:a16="http://schemas.microsoft.com/office/drawing/2014/main" id="{33552849-DA02-B040-A3F0-44EAE89A5C70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406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22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1" name="Google Shape;371;p31">
            <a:extLst>
              <a:ext uri="{FF2B5EF4-FFF2-40B4-BE49-F238E27FC236}">
                <a16:creationId xmlns:a16="http://schemas.microsoft.com/office/drawing/2014/main" id="{4125C7C3-B3B9-B24B-A201-B808AAFB82EE}"/>
              </a:ext>
            </a:extLst>
          </p:cNvPr>
          <p:cNvSpPr txBox="1">
            <a:spLocks/>
          </p:cNvSpPr>
          <p:nvPr/>
        </p:nvSpPr>
        <p:spPr>
          <a:xfrm>
            <a:off x="2376364" y="754032"/>
            <a:ext cx="8252074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Call to action (iOS/Android)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49494A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5597751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62174" y="10566511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" name="Google Shape;147;p14">
            <a:extLst>
              <a:ext uri="{FF2B5EF4-FFF2-40B4-BE49-F238E27FC236}">
                <a16:creationId xmlns:a16="http://schemas.microsoft.com/office/drawing/2014/main" id="{14DC04E4-5B31-474C-B8A7-5C42295C5294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23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1" name="Google Shape;149;p14">
            <a:extLst>
              <a:ext uri="{FF2B5EF4-FFF2-40B4-BE49-F238E27FC236}">
                <a16:creationId xmlns:a16="http://schemas.microsoft.com/office/drawing/2014/main" id="{7A8A800A-056F-6B44-B18B-870F99E7B295}"/>
              </a:ext>
            </a:extLst>
          </p:cNvPr>
          <p:cNvSpPr txBox="1">
            <a:spLocks/>
          </p:cNvSpPr>
          <p:nvPr/>
        </p:nvSpPr>
        <p:spPr>
          <a:xfrm>
            <a:off x="2376364" y="754032"/>
            <a:ext cx="82521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49494A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85ACF-84FC-3042-9B33-243889BF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46" y="3481892"/>
            <a:ext cx="6247928" cy="3858396"/>
          </a:xfrm>
          <a:prstGeom prst="rect">
            <a:avLst/>
          </a:prstGeom>
        </p:spPr>
      </p:pic>
      <p:sp>
        <p:nvSpPr>
          <p:cNvPr id="8" name="Google Shape;339;p29">
            <a:extLst>
              <a:ext uri="{FF2B5EF4-FFF2-40B4-BE49-F238E27FC236}">
                <a16:creationId xmlns:a16="http://schemas.microsoft.com/office/drawing/2014/main" id="{3B3DC77A-21BB-B74E-B250-9CCE62CF55DD}"/>
              </a:ext>
            </a:extLst>
          </p:cNvPr>
          <p:cNvSpPr txBox="1">
            <a:spLocks/>
          </p:cNvSpPr>
          <p:nvPr/>
        </p:nvSpPr>
        <p:spPr>
          <a:xfrm>
            <a:off x="5509122" y="925401"/>
            <a:ext cx="4690111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lang="en-US" sz="5400" spc="0" dirty="0">
                <a:solidFill>
                  <a:srgbClr val="49494A"/>
                </a:solidFill>
              </a:rPr>
              <a:t>to the rescue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49494A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" name="Google Shape;308;p27">
            <a:extLst>
              <a:ext uri="{FF2B5EF4-FFF2-40B4-BE49-F238E27FC236}">
                <a16:creationId xmlns:a16="http://schemas.microsoft.com/office/drawing/2014/main" id="{D06B686E-B71C-1848-B75B-3A333A7A84D2}"/>
              </a:ext>
            </a:extLst>
          </p:cNvPr>
          <p:cNvSpPr txBox="1"/>
          <p:nvPr/>
        </p:nvSpPr>
        <p:spPr>
          <a:xfrm>
            <a:off x="2184358" y="536589"/>
            <a:ext cx="3895200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Safely</a:t>
            </a:r>
            <a:endParaRPr sz="1400" spc="0" dirty="0">
              <a:solidFill>
                <a:srgbClr val="EF5FA7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  <p:sp>
        <p:nvSpPr>
          <p:cNvPr id="13" name="Google Shape;150;p14">
            <a:extLst>
              <a:ext uri="{FF2B5EF4-FFF2-40B4-BE49-F238E27FC236}">
                <a16:creationId xmlns:a16="http://schemas.microsoft.com/office/drawing/2014/main" id="{89151FCF-F9C4-D947-B2D4-04AB0AEA0C39}"/>
              </a:ext>
            </a:extLst>
          </p:cNvPr>
          <p:cNvSpPr txBox="1">
            <a:spLocks/>
          </p:cNvSpPr>
          <p:nvPr/>
        </p:nvSpPr>
        <p:spPr>
          <a:xfrm>
            <a:off x="502134" y="3481892"/>
            <a:ext cx="5714100" cy="3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3" indent="0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Detect any anomalous pattern.</a:t>
            </a:r>
          </a:p>
          <a:p>
            <a:pPr marL="0" lvl="3"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Hibernate into low power mode to save battery.</a:t>
            </a:r>
          </a:p>
          <a:p>
            <a:pPr marL="82550" indent="0" defTabSz="914400" hangingPunct="1">
              <a:buClr>
                <a:srgbClr val="351C35"/>
              </a:buClr>
            </a:pPr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Proactively contact authorities.</a:t>
            </a:r>
          </a:p>
          <a:p>
            <a:pPr marL="0" lvl="3" indent="0" defTabSz="914400" hangingPunct="1"/>
            <a:endParaRPr lang="en-US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268813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7;p32">
            <a:extLst>
              <a:ext uri="{FF2B5EF4-FFF2-40B4-BE49-F238E27FC236}">
                <a16:creationId xmlns:a16="http://schemas.microsoft.com/office/drawing/2014/main" id="{E337ADAC-854E-A248-B5A5-7D67408A6452}"/>
              </a:ext>
            </a:extLst>
          </p:cNvPr>
          <p:cNvSpPr txBox="1">
            <a:spLocks/>
          </p:cNvSpPr>
          <p:nvPr/>
        </p:nvSpPr>
        <p:spPr>
          <a:xfrm>
            <a:off x="12462174" y="10566510"/>
            <a:ext cx="216300" cy="378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24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pic>
        <p:nvPicPr>
          <p:cNvPr id="7" name="Google Shape;378;p32">
            <a:extLst>
              <a:ext uri="{FF2B5EF4-FFF2-40B4-BE49-F238E27FC236}">
                <a16:creationId xmlns:a16="http://schemas.microsoft.com/office/drawing/2014/main" id="{61151A22-0357-5E47-A75C-79520B7E7B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3610"/>
            <a:ext cx="13004801" cy="691624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9;p32">
            <a:extLst>
              <a:ext uri="{FF2B5EF4-FFF2-40B4-BE49-F238E27FC236}">
                <a16:creationId xmlns:a16="http://schemas.microsoft.com/office/drawing/2014/main" id="{EDAD210C-BCE9-5D43-AF8D-AADDF445D89D}"/>
              </a:ext>
            </a:extLst>
          </p:cNvPr>
          <p:cNvSpPr txBox="1"/>
          <p:nvPr/>
        </p:nvSpPr>
        <p:spPr>
          <a:xfrm>
            <a:off x="543701" y="1267715"/>
            <a:ext cx="3461400" cy="96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l" defTabSz="914400" hangingPunct="1">
              <a:lnSpc>
                <a:spcPct val="120000"/>
              </a:lnSpc>
              <a:buClr>
                <a:srgbClr val="EF5FA7"/>
              </a:buClr>
              <a:buSzPts val="8216"/>
              <a:buFont typeface="Permanent Marker"/>
              <a:buNone/>
            </a:pPr>
            <a:r>
              <a:rPr lang="en-US" sz="8216" spc="0" dirty="0">
                <a:solidFill>
                  <a:srgbClr val="EF5FA7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Safe</a:t>
            </a:r>
            <a:r>
              <a:rPr lang="en-US" sz="8216" spc="0" dirty="0">
                <a:solidFill>
                  <a:schemeClr val="bg1"/>
                </a:solidFill>
                <a:latin typeface="Marker Felt Thin" panose="02000400000000000000" pitchFamily="2" charset="77"/>
                <a:ea typeface="Permanent Marker"/>
                <a:cs typeface="Permanent Marker"/>
                <a:sym typeface="Permanent Marker"/>
              </a:rPr>
              <a:t>ly</a:t>
            </a:r>
            <a:endParaRPr sz="1400" spc="0" dirty="0">
              <a:solidFill>
                <a:schemeClr val="bg1"/>
              </a:solidFill>
              <a:latin typeface="Marker Felt Thin" panose="02000400000000000000" pitchFamily="2" charset="77"/>
              <a:cs typeface="Arial"/>
              <a:sym typeface="Arial"/>
            </a:endParaRPr>
          </a:p>
        </p:txBody>
      </p:sp>
      <p:sp>
        <p:nvSpPr>
          <p:cNvPr id="12" name="Google Shape;380;p32">
            <a:extLst>
              <a:ext uri="{FF2B5EF4-FFF2-40B4-BE49-F238E27FC236}">
                <a16:creationId xmlns:a16="http://schemas.microsoft.com/office/drawing/2014/main" id="{6A2D535D-FD6F-1647-A870-3E2377F4F003}"/>
              </a:ext>
            </a:extLst>
          </p:cNvPr>
          <p:cNvSpPr/>
          <p:nvPr/>
        </p:nvSpPr>
        <p:spPr>
          <a:xfrm>
            <a:off x="2126917" y="6863283"/>
            <a:ext cx="10730400" cy="47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 hangingPunct="1">
              <a:lnSpc>
                <a:spcPct val="90000"/>
              </a:lnSpc>
              <a:buClr>
                <a:srgbClr val="F2F2F2"/>
              </a:buClr>
              <a:buSzPts val="2400"/>
              <a:buFont typeface="Avenir"/>
              <a:buNone/>
            </a:pPr>
            <a:r>
              <a:rPr lang="en-US" sz="3000" b="1" i="1" spc="0" dirty="0">
                <a:solidFill>
                  <a:srgbClr val="F2F2F2"/>
                </a:solidFill>
                <a:latin typeface="Avenir"/>
                <a:ea typeface="Avenir"/>
                <a:cs typeface="Avenir"/>
                <a:sym typeface="Avenir"/>
              </a:rPr>
              <a:t>Always on Safety Assistant.</a:t>
            </a:r>
            <a:endParaRPr sz="3000" spc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435806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78;p32">
            <a:extLst>
              <a:ext uri="{FF2B5EF4-FFF2-40B4-BE49-F238E27FC236}">
                <a16:creationId xmlns:a16="http://schemas.microsoft.com/office/drawing/2014/main" id="{EAAB090D-C0A6-8D41-AD26-02911D960A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355962"/>
            <a:ext cx="13004801" cy="691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p11">
            <a:extLst>
              <a:ext uri="{FF2B5EF4-FFF2-40B4-BE49-F238E27FC236}">
                <a16:creationId xmlns:a16="http://schemas.microsoft.com/office/drawing/2014/main" id="{212D5D6C-91C5-1241-BC4D-CBB38C4908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7078" y="2281205"/>
            <a:ext cx="2368345" cy="11040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7;p11">
            <a:extLst>
              <a:ext uri="{FF2B5EF4-FFF2-40B4-BE49-F238E27FC236}">
                <a16:creationId xmlns:a16="http://schemas.microsoft.com/office/drawing/2014/main" id="{76BE579E-234E-A741-B41E-117448DDB534}"/>
              </a:ext>
            </a:extLst>
          </p:cNvPr>
          <p:cNvGrpSpPr/>
          <p:nvPr/>
        </p:nvGrpSpPr>
        <p:grpSpPr>
          <a:xfrm>
            <a:off x="11034323" y="7799383"/>
            <a:ext cx="1830012" cy="472822"/>
            <a:chOff x="11199215" y="9169697"/>
            <a:chExt cx="1830012" cy="472822"/>
          </a:xfrm>
        </p:grpSpPr>
        <p:pic>
          <p:nvPicPr>
            <p:cNvPr id="13" name="Google Shape;128;p11">
              <a:extLst>
                <a:ext uri="{FF2B5EF4-FFF2-40B4-BE49-F238E27FC236}">
                  <a16:creationId xmlns:a16="http://schemas.microsoft.com/office/drawing/2014/main" id="{2C5C40AA-DB51-B748-B355-A2432A5A8B8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199215" y="9250929"/>
              <a:ext cx="367293" cy="297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29;p11">
              <a:extLst>
                <a:ext uri="{FF2B5EF4-FFF2-40B4-BE49-F238E27FC236}">
                  <a16:creationId xmlns:a16="http://schemas.microsoft.com/office/drawing/2014/main" id="{2B375BE7-DEF6-734B-AEA5-A458B881147F}"/>
                </a:ext>
              </a:extLst>
            </p:cNvPr>
            <p:cNvSpPr/>
            <p:nvPr/>
          </p:nvSpPr>
          <p:spPr>
            <a:xfrm>
              <a:off x="11613114" y="9169697"/>
              <a:ext cx="998928" cy="47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 b="1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#GHC</a:t>
              </a:r>
              <a:endParaRPr/>
            </a:p>
          </p:txBody>
        </p:sp>
        <p:sp>
          <p:nvSpPr>
            <p:cNvPr id="15" name="Google Shape;130;p11">
              <a:extLst>
                <a:ext uri="{FF2B5EF4-FFF2-40B4-BE49-F238E27FC236}">
                  <a16:creationId xmlns:a16="http://schemas.microsoft.com/office/drawing/2014/main" id="{53C012E2-C21E-0E4E-96BA-C74D1F3291C8}"/>
                </a:ext>
              </a:extLst>
            </p:cNvPr>
            <p:cNvSpPr/>
            <p:nvPr/>
          </p:nvSpPr>
          <p:spPr>
            <a:xfrm>
              <a:off x="12491131" y="9169697"/>
              <a:ext cx="538096" cy="47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venir"/>
                <a:buNone/>
              </a:pPr>
              <a:r>
                <a:rPr lang="en-US" sz="2300" b="1" i="0" u="none" strike="noStrike" cap="none" dirty="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18</a:t>
              </a:r>
              <a:endParaRPr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E2C3BE-5F77-CA48-98C6-8A3DFB3BD9B9}"/>
              </a:ext>
            </a:extLst>
          </p:cNvPr>
          <p:cNvSpPr/>
          <p:nvPr/>
        </p:nvSpPr>
        <p:spPr>
          <a:xfrm>
            <a:off x="0" y="3942446"/>
            <a:ext cx="13004800" cy="3171825"/>
          </a:xfrm>
          <a:prstGeom prst="rect">
            <a:avLst/>
          </a:prstGeom>
          <a:solidFill>
            <a:schemeClr val="tx1">
              <a:alpha val="52941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venir Next"/>
              <a:ea typeface="Avenir Next"/>
              <a:cs typeface="Avenir Next"/>
              <a:sym typeface="Avenir Next"/>
            </a:endParaRPr>
          </a:p>
        </p:txBody>
      </p:sp>
      <p:sp>
        <p:nvSpPr>
          <p:cNvPr id="17" name="Google Shape;131;p11">
            <a:extLst>
              <a:ext uri="{FF2B5EF4-FFF2-40B4-BE49-F238E27FC236}">
                <a16:creationId xmlns:a16="http://schemas.microsoft.com/office/drawing/2014/main" id="{2C3803C4-B281-4748-8937-7640F288A3DD}"/>
              </a:ext>
            </a:extLst>
          </p:cNvPr>
          <p:cNvSpPr txBox="1"/>
          <p:nvPr/>
        </p:nvSpPr>
        <p:spPr>
          <a:xfrm>
            <a:off x="409549" y="4373729"/>
            <a:ext cx="12185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ahoma"/>
              <a:buNone/>
            </a:pPr>
            <a:r>
              <a:rPr lang="en-US" sz="4000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Can Smartphones keep us safe ?</a:t>
            </a:r>
            <a:endParaRPr sz="4000" dirty="0"/>
          </a:p>
        </p:txBody>
      </p:sp>
      <p:sp>
        <p:nvSpPr>
          <p:cNvPr id="11" name="Google Shape;126;p11">
            <a:extLst>
              <a:ext uri="{FF2B5EF4-FFF2-40B4-BE49-F238E27FC236}">
                <a16:creationId xmlns:a16="http://schemas.microsoft.com/office/drawing/2014/main" id="{071C1DF2-427E-1841-8121-F8BB1764FE08}"/>
              </a:ext>
            </a:extLst>
          </p:cNvPr>
          <p:cNvSpPr txBox="1"/>
          <p:nvPr/>
        </p:nvSpPr>
        <p:spPr>
          <a:xfrm>
            <a:off x="409549" y="6186243"/>
            <a:ext cx="12185700" cy="37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D83F"/>
              </a:buClr>
              <a:buSzPts val="2000"/>
              <a:buFont typeface="Arial"/>
              <a:buNone/>
            </a:pPr>
            <a:r>
              <a:rPr lang="en-US" sz="2800" dirty="0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Pragyan Mishra</a:t>
            </a:r>
            <a:r>
              <a:rPr lang="en-US" sz="2800" i="0" u="none" strike="noStrike" cap="none" dirty="0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   |   </a:t>
            </a:r>
            <a:r>
              <a:rPr lang="en-US" sz="2800" dirty="0" err="1">
                <a:solidFill>
                  <a:srgbClr val="C3D83F"/>
                </a:solidFill>
                <a:latin typeface="Tahoma"/>
                <a:ea typeface="Tahoma"/>
                <a:cs typeface="Tahoma"/>
                <a:sym typeface="Tahoma"/>
              </a:rPr>
              <a:t>getsafely.net</a:t>
            </a:r>
            <a:endParaRPr sz="2800" i="0" u="none" strike="noStrike" cap="none" dirty="0">
              <a:solidFill>
                <a:srgbClr val="C3D8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31;p11">
            <a:extLst>
              <a:ext uri="{FF2B5EF4-FFF2-40B4-BE49-F238E27FC236}">
                <a16:creationId xmlns:a16="http://schemas.microsoft.com/office/drawing/2014/main" id="{C435BEF9-F179-2F49-9443-F29007CEF3BE}"/>
              </a:ext>
            </a:extLst>
          </p:cNvPr>
          <p:cNvSpPr txBox="1"/>
          <p:nvPr/>
        </p:nvSpPr>
        <p:spPr>
          <a:xfrm>
            <a:off x="409549" y="8703488"/>
            <a:ext cx="121857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 hangingPunct="1">
              <a:lnSpc>
                <a:spcPct val="100000"/>
              </a:lnSpc>
              <a:buClr>
                <a:srgbClr val="FFFFFF"/>
              </a:buClr>
              <a:buSzPts val="1800"/>
              <a:buFont typeface="Tahoma"/>
              <a:buNone/>
            </a:pPr>
            <a:r>
              <a:rPr lang="en-US" sz="3600" spc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Questions ?</a:t>
            </a:r>
            <a:endParaRPr sz="3600" spc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611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1;p13">
            <a:extLst>
              <a:ext uri="{FF2B5EF4-FFF2-40B4-BE49-F238E27FC236}">
                <a16:creationId xmlns:a16="http://schemas.microsoft.com/office/drawing/2014/main" id="{8F8E5D6A-4CBE-5A45-805F-9EB49A7A99B2}"/>
              </a:ext>
            </a:extLst>
          </p:cNvPr>
          <p:cNvSpPr txBox="1">
            <a:spLocks/>
          </p:cNvSpPr>
          <p:nvPr/>
        </p:nvSpPr>
        <p:spPr>
          <a:xfrm>
            <a:off x="745417" y="535103"/>
            <a:ext cx="11189777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B496"/>
              </a:buClr>
              <a:buSzPts val="5000"/>
              <a:buFont typeface="Avenir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How people feel about physical safety has a direct impact on exercise.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  <p:sp>
        <p:nvSpPr>
          <p:cNvPr id="8" name="Google Shape;142;p13">
            <a:extLst>
              <a:ext uri="{FF2B5EF4-FFF2-40B4-BE49-F238E27FC236}">
                <a16:creationId xmlns:a16="http://schemas.microsoft.com/office/drawing/2014/main" id="{A068D316-F848-E545-AC91-50A108D69FC9}"/>
              </a:ext>
            </a:extLst>
          </p:cNvPr>
          <p:cNvSpPr txBox="1">
            <a:spLocks/>
          </p:cNvSpPr>
          <p:nvPr/>
        </p:nvSpPr>
        <p:spPr>
          <a:xfrm>
            <a:off x="2229538" y="3710003"/>
            <a:ext cx="87603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B496"/>
              </a:buClr>
              <a:buSzPts val="5000"/>
              <a:buFont typeface="Avenir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Research from the National Institute of Health (NIH)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0679910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56;p15">
            <a:extLst>
              <a:ext uri="{FF2B5EF4-FFF2-40B4-BE49-F238E27FC236}">
                <a16:creationId xmlns:a16="http://schemas.microsoft.com/office/drawing/2014/main" id="{58F75860-C270-C94E-8A35-726D5707BF35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4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8" name="Google Shape;158;p15">
            <a:extLst>
              <a:ext uri="{FF2B5EF4-FFF2-40B4-BE49-F238E27FC236}">
                <a16:creationId xmlns:a16="http://schemas.microsoft.com/office/drawing/2014/main" id="{49BD1F0E-764A-C549-BA2A-5BBD92CF2AD5}"/>
              </a:ext>
            </a:extLst>
          </p:cNvPr>
          <p:cNvSpPr txBox="1">
            <a:spLocks/>
          </p:cNvSpPr>
          <p:nvPr/>
        </p:nvSpPr>
        <p:spPr>
          <a:xfrm>
            <a:off x="1943101" y="682594"/>
            <a:ext cx="9585476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Smartphones know a lot! </a:t>
            </a:r>
          </a:p>
        </p:txBody>
      </p:sp>
      <p:sp>
        <p:nvSpPr>
          <p:cNvPr id="9" name="Google Shape;159;p15">
            <a:extLst>
              <a:ext uri="{FF2B5EF4-FFF2-40B4-BE49-F238E27FC236}">
                <a16:creationId xmlns:a16="http://schemas.microsoft.com/office/drawing/2014/main" id="{F4BC98B3-38B8-E64F-B55D-43C64F194FD6}"/>
              </a:ext>
            </a:extLst>
          </p:cNvPr>
          <p:cNvSpPr txBox="1">
            <a:spLocks/>
          </p:cNvSpPr>
          <p:nvPr/>
        </p:nvSpPr>
        <p:spPr>
          <a:xfrm>
            <a:off x="1230765" y="3200046"/>
            <a:ext cx="57141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3" indent="0" defTabSz="914400" hangingPunct="1">
              <a:lnSpc>
                <a:spcPct val="200000"/>
              </a:lnSpc>
            </a:pPr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Where we parked.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How much we walk, run.</a:t>
            </a:r>
          </a:p>
          <a:p>
            <a:pPr indent="-374650" defTabSz="914400" hangingPunct="1">
              <a:lnSpc>
                <a:spcPct val="200000"/>
              </a:lnSpc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Where we live, work, eat, sleep.</a:t>
            </a:r>
          </a:p>
          <a:p>
            <a:pPr marL="0" indent="0" defTabSz="914400" hangingPunct="1">
              <a:lnSpc>
                <a:spcPct val="200000"/>
              </a:lnSpc>
            </a:pPr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3" indent="0" defTabSz="914400" hangingPunct="1">
              <a:lnSpc>
                <a:spcPct val="200000"/>
              </a:lnSpc>
            </a:pPr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5158513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4;p16">
            <a:extLst>
              <a:ext uri="{FF2B5EF4-FFF2-40B4-BE49-F238E27FC236}">
                <a16:creationId xmlns:a16="http://schemas.microsoft.com/office/drawing/2014/main" id="{D9D2008D-9239-5846-9C9A-1C3414F6F05C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5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6" name="Google Shape;167;p16">
            <a:extLst>
              <a:ext uri="{FF2B5EF4-FFF2-40B4-BE49-F238E27FC236}">
                <a16:creationId xmlns:a16="http://schemas.microsoft.com/office/drawing/2014/main" id="{4942F12E-7607-504C-AFA1-19840E985F9F}"/>
              </a:ext>
            </a:extLst>
          </p:cNvPr>
          <p:cNvSpPr txBox="1">
            <a:spLocks/>
          </p:cNvSpPr>
          <p:nvPr/>
        </p:nvSpPr>
        <p:spPr>
          <a:xfrm>
            <a:off x="802714" y="3111553"/>
            <a:ext cx="11399400" cy="3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indent="0" algn="ctr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indent="0" algn="ctr" defTabSz="914400" hangingPunct="1"/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And they use this to show us</a:t>
            </a:r>
          </a:p>
          <a:p>
            <a:pPr marL="0" indent="0" algn="ctr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indent="0" algn="ctr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indent="0" algn="ctr" defTabSz="914400" hangingPunct="1"/>
            <a:r>
              <a:rPr lang="en-US" sz="72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7200" b="1" spc="0" dirty="0">
                <a:solidFill>
                  <a:srgbClr val="FFC000"/>
                </a:solidFill>
                <a:latin typeface="Avenir"/>
                <a:ea typeface="Avenir"/>
                <a:cs typeface="Avenir"/>
                <a:sym typeface="Avenir"/>
              </a:rPr>
              <a:t>ADs</a:t>
            </a:r>
          </a:p>
          <a:p>
            <a:pPr marL="0" indent="0" algn="ctr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indent="0" algn="ctr" defTabSz="914400" hangingPunct="1"/>
            <a:endParaRPr lang="en-US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158;p15">
            <a:extLst>
              <a:ext uri="{FF2B5EF4-FFF2-40B4-BE49-F238E27FC236}">
                <a16:creationId xmlns:a16="http://schemas.microsoft.com/office/drawing/2014/main" id="{91CA47A8-D640-8649-B1B8-1C694AFEFCD2}"/>
              </a:ext>
            </a:extLst>
          </p:cNvPr>
          <p:cNvSpPr txBox="1">
            <a:spLocks/>
          </p:cNvSpPr>
          <p:nvPr/>
        </p:nvSpPr>
        <p:spPr>
          <a:xfrm>
            <a:off x="1943101" y="682594"/>
            <a:ext cx="9585476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Smartphones know a lot! </a:t>
            </a:r>
          </a:p>
        </p:txBody>
      </p:sp>
    </p:spTree>
    <p:extLst>
      <p:ext uri="{BB962C8B-B14F-4D97-AF65-F5344CB8AC3E}">
        <p14:creationId xmlns:p14="http://schemas.microsoft.com/office/powerpoint/2010/main" val="42513196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2;p17">
            <a:extLst>
              <a:ext uri="{FF2B5EF4-FFF2-40B4-BE49-F238E27FC236}">
                <a16:creationId xmlns:a16="http://schemas.microsoft.com/office/drawing/2014/main" id="{AB74712E-4054-2344-8676-23BAD891332A}"/>
              </a:ext>
            </a:extLst>
          </p:cNvPr>
          <p:cNvSpPr txBox="1">
            <a:spLocks/>
          </p:cNvSpPr>
          <p:nvPr/>
        </p:nvSpPr>
        <p:spPr>
          <a:xfrm>
            <a:off x="1533833" y="461366"/>
            <a:ext cx="9993025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B496"/>
              </a:buClr>
              <a:buSzPts val="5000"/>
              <a:buFont typeface="Avenir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Can smartphones be our assistant for our safety and wellbeing ?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1765045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62174" y="10566511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0" name="Google Shape;147;p14">
            <a:extLst>
              <a:ext uri="{FF2B5EF4-FFF2-40B4-BE49-F238E27FC236}">
                <a16:creationId xmlns:a16="http://schemas.microsoft.com/office/drawing/2014/main" id="{14DC04E4-5B31-474C-B8A7-5C42295C5294}"/>
              </a:ext>
            </a:extLst>
          </p:cNvPr>
          <p:cNvSpPr txBox="1">
            <a:spLocks/>
          </p:cNvSpPr>
          <p:nvPr/>
        </p:nvSpPr>
        <p:spPr>
          <a:xfrm>
            <a:off x="12462174" y="10566511"/>
            <a:ext cx="21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ea typeface="Helvetica Neue Light"/>
                <a:sym typeface="Helvetica Neue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Helvetica Neue Light"/>
                <a:buNone/>
                <a:tabLst/>
                <a:defRPr/>
              </a:pPr>
              <a:t>7</a:t>
            </a:fld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ea typeface="Helvetica Neue Light"/>
              <a:sym typeface="Helvetica Neue Light"/>
            </a:endParaRPr>
          </a:p>
        </p:txBody>
      </p:sp>
      <p:sp>
        <p:nvSpPr>
          <p:cNvPr id="11" name="Google Shape;149;p14">
            <a:extLst>
              <a:ext uri="{FF2B5EF4-FFF2-40B4-BE49-F238E27FC236}">
                <a16:creationId xmlns:a16="http://schemas.microsoft.com/office/drawing/2014/main" id="{7A8A800A-056F-6B44-B18B-870F99E7B295}"/>
              </a:ext>
            </a:extLst>
          </p:cNvPr>
          <p:cNvSpPr txBox="1">
            <a:spLocks/>
          </p:cNvSpPr>
          <p:nvPr/>
        </p:nvSpPr>
        <p:spPr>
          <a:xfrm>
            <a:off x="2376364" y="754032"/>
            <a:ext cx="8252100" cy="21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  <a:defRPr sz="3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1"/>
              <a:buFont typeface="Avenir"/>
              <a:buNone/>
              <a:defRPr sz="10001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5400"/>
              <a:buFont typeface="Tahoma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>
                <a:ln>
                  <a:noFill/>
                </a:ln>
                <a:solidFill>
                  <a:srgbClr val="49494A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Teenager stuck in car, Siri could not help</a:t>
            </a:r>
            <a:endParaRPr kumimoji="0" lang="en-US" sz="5400" b="1" i="0" u="none" strike="noStrike" kern="0" cap="none" spc="0" normalizeH="0" baseline="0" noProof="0" dirty="0">
              <a:ln>
                <a:noFill/>
              </a:ln>
              <a:solidFill>
                <a:srgbClr val="49494A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150;p14">
            <a:extLst>
              <a:ext uri="{FF2B5EF4-FFF2-40B4-BE49-F238E27FC236}">
                <a16:creationId xmlns:a16="http://schemas.microsoft.com/office/drawing/2014/main" id="{EC50A9FB-564A-B143-9470-D7286F097D8C}"/>
              </a:ext>
            </a:extLst>
          </p:cNvPr>
          <p:cNvSpPr txBox="1">
            <a:spLocks/>
          </p:cNvSpPr>
          <p:nvPr/>
        </p:nvSpPr>
        <p:spPr>
          <a:xfrm>
            <a:off x="716446" y="3481892"/>
            <a:ext cx="5714100" cy="3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9494A"/>
              </a:buClr>
              <a:buSzPts val="2300"/>
              <a:buFont typeface="Tahoma"/>
              <a:buNone/>
              <a:defRPr sz="2300" b="0" i="0" u="none" strike="noStrike" cap="none">
                <a:solidFill>
                  <a:srgbClr val="49494A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3" indent="0" defTabSz="914400" hangingPunct="1"/>
            <a:endParaRPr lang="en-US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Used Siri to place 911 call.</a:t>
            </a:r>
          </a:p>
          <a:p>
            <a:pPr marL="0" lvl="3" indent="0" defTabSz="914400" hangingPunct="1"/>
            <a:endParaRPr lang="en-US" sz="2800" b="1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4650" defTabSz="914400" hangingPunct="1">
              <a:buClr>
                <a:srgbClr val="351C35"/>
              </a:buClr>
              <a:buFont typeface="Avenir"/>
              <a:buChar char="●"/>
            </a:pPr>
            <a:r>
              <a:rPr lang="en-US" sz="2800" b="1" spc="0" dirty="0">
                <a:solidFill>
                  <a:srgbClr val="351C35"/>
                </a:solidFill>
                <a:latin typeface="Avenir"/>
                <a:ea typeface="Avenir"/>
                <a:cs typeface="Avenir"/>
                <a:sym typeface="Avenir"/>
              </a:rPr>
              <a:t>Last words were to Siri.</a:t>
            </a:r>
          </a:p>
          <a:p>
            <a:pPr marL="0" lvl="3" indent="0" defTabSz="914400" hangingPunct="1"/>
            <a:endParaRPr lang="en-US" spc="0" dirty="0">
              <a:solidFill>
                <a:srgbClr val="351C3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185ACF-84FC-3042-9B33-243889BF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103" y="3481892"/>
            <a:ext cx="6859371" cy="38583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7;p18">
            <a:extLst>
              <a:ext uri="{FF2B5EF4-FFF2-40B4-BE49-F238E27FC236}">
                <a16:creationId xmlns:a16="http://schemas.microsoft.com/office/drawing/2014/main" id="{6C205684-4C67-2145-A422-9A9E506F86C8}"/>
              </a:ext>
            </a:extLst>
          </p:cNvPr>
          <p:cNvSpPr txBox="1">
            <a:spLocks/>
          </p:cNvSpPr>
          <p:nvPr/>
        </p:nvSpPr>
        <p:spPr>
          <a:xfrm>
            <a:off x="1106129" y="461367"/>
            <a:ext cx="10736826" cy="3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  <a:defRPr sz="180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B496"/>
              </a:buClr>
              <a:buSzPts val="5000"/>
              <a:buFont typeface="Avenir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Where is the technology </a:t>
            </a:r>
            <a:r>
              <a:rPr lang="en-US" sz="5000" b="1" spc="0" dirty="0">
                <a:solidFill>
                  <a:srgbClr val="3EB496"/>
                </a:solidFill>
              </a:rPr>
              <a:t>at right now</a:t>
            </a:r>
            <a:r>
              <a:rPr kumimoji="0" lang="en-US" sz="5000" b="1" i="0" u="none" strike="noStrike" kern="0" cap="none" spc="0" normalizeH="0" baseline="0" noProof="0" dirty="0">
                <a:ln>
                  <a:noFill/>
                </a:ln>
                <a:solidFill>
                  <a:srgbClr val="3EB496"/>
                </a:solidFill>
                <a:effectLst/>
                <a:uLnTx/>
                <a:uFillTx/>
                <a:latin typeface="Avenir"/>
                <a:sym typeface="Avenir"/>
              </a:rPr>
              <a:t> and what is the gap for making this vision a reality ?</a:t>
            </a: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9658863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C536EA-6C15-954D-B0DD-F4A41F79C1DD}"/>
              </a:ext>
            </a:extLst>
          </p:cNvPr>
          <p:cNvGraphicFramePr/>
          <p:nvPr>
            <p:extLst/>
          </p:nvPr>
        </p:nvGraphicFramePr>
        <p:xfrm>
          <a:off x="0" y="218661"/>
          <a:ext cx="13004800" cy="7931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462174" y="10566511"/>
            <a:ext cx="216406" cy="348813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74" name="welcome message"/>
          <p:cNvSpPr txBox="1">
            <a:spLocks noGrp="1"/>
          </p:cNvSpPr>
          <p:nvPr>
            <p:ph type="title"/>
          </p:nvPr>
        </p:nvSpPr>
        <p:spPr>
          <a:xfrm>
            <a:off x="4266638" y="3217013"/>
            <a:ext cx="4471523" cy="2159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USER safety</a:t>
            </a:r>
            <a:endParaRPr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6840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49494A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B70B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49494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-22" normalizeH="0" baseline="0">
            <a:ln>
              <a:noFill/>
            </a:ln>
            <a:solidFill>
              <a:srgbClr val="49494A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ghc-18-speaker-template-4-3 copy" id="{F23FFCB7-28DD-9D41-AB11-F1FDB976623D}" vid="{EE2DFB55-55D9-614B-8FA4-EDCD43A6ACC5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B70B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49494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-22" normalizeH="0" baseline="0">
            <a:ln>
              <a:noFill/>
            </a:ln>
            <a:solidFill>
              <a:srgbClr val="49494A"/>
            </a:solidFill>
            <a:effectLst/>
            <a:uFillTx/>
            <a:latin typeface="Avenir Next"/>
            <a:ea typeface="Avenir Next"/>
            <a:cs typeface="Avenir Next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7424</TotalTime>
  <Words>603</Words>
  <Application>Microsoft Macintosh PowerPoint</Application>
  <PresentationFormat>Custom</PresentationFormat>
  <Paragraphs>163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Arial</vt:lpstr>
      <vt:lpstr>Arial Narrow</vt:lpstr>
      <vt:lpstr>Avenir</vt:lpstr>
      <vt:lpstr>Avenir Next</vt:lpstr>
      <vt:lpstr>Avenir Next Demi Bold</vt:lpstr>
      <vt:lpstr>Avenir Next Medium</vt:lpstr>
      <vt:lpstr>Gill Sans</vt:lpstr>
      <vt:lpstr>Helvetica Neue</vt:lpstr>
      <vt:lpstr>Helvetica Neue Light</vt:lpstr>
      <vt:lpstr>Helvetica Neue Thin</vt:lpstr>
      <vt:lpstr>Marker Felt Thin</vt:lpstr>
      <vt:lpstr>Permanent Marker</vt:lpstr>
      <vt:lpstr>Roboto Light</vt:lpstr>
      <vt:lpstr>Tahoma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188</cp:revision>
  <cp:lastPrinted>2018-09-11T05:07:06Z</cp:lastPrinted>
  <dcterms:created xsi:type="dcterms:W3CDTF">2018-09-06T20:34:55Z</dcterms:created>
  <dcterms:modified xsi:type="dcterms:W3CDTF">2018-09-25T06:53:49Z</dcterms:modified>
</cp:coreProperties>
</file>